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8" r:id="rId2"/>
    <p:sldId id="267" r:id="rId3"/>
    <p:sldId id="266" r:id="rId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275"/>
    <p:restoredTop sz="94685"/>
  </p:normalViewPr>
  <p:slideViewPr>
    <p:cSldViewPr snapToGrid="0" snapToObjects="1">
      <p:cViewPr varScale="1">
        <p:scale>
          <a:sx n="85" d="100"/>
          <a:sy n="85" d="100"/>
        </p:scale>
        <p:origin x="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A43EF-8C23-6F46-A0DF-7649AF2B85DF}" type="datetimeFigureOut">
              <a:rPr lang="sk-SK" smtClean="0"/>
              <a:t>17.3.19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C103A-2DBE-5C41-8F76-FFBE8387EC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1431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CAA8-58DE-4B43-B240-3736F3D9FEC9}" type="datetimeFigureOut">
              <a:rPr lang="sk-SK" smtClean="0"/>
              <a:t>17.3.19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6FA5-F1CA-3540-B657-741E6899739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CAA8-58DE-4B43-B240-3736F3D9FEC9}" type="datetimeFigureOut">
              <a:rPr lang="sk-SK" smtClean="0"/>
              <a:t>17.3.19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6FA5-F1CA-3540-B657-741E6899739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CAA8-58DE-4B43-B240-3736F3D9FEC9}" type="datetimeFigureOut">
              <a:rPr lang="sk-SK" smtClean="0"/>
              <a:t>17.3.19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6FA5-F1CA-3540-B657-741E6899739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CAA8-58DE-4B43-B240-3736F3D9FEC9}" type="datetimeFigureOut">
              <a:rPr lang="sk-SK" smtClean="0"/>
              <a:t>17.3.19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6FA5-F1CA-3540-B657-741E6899739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CAA8-58DE-4B43-B240-3736F3D9FEC9}" type="datetimeFigureOut">
              <a:rPr lang="sk-SK" smtClean="0"/>
              <a:t>17.3.19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6FA5-F1CA-3540-B657-741E6899739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CAA8-58DE-4B43-B240-3736F3D9FEC9}" type="datetimeFigureOut">
              <a:rPr lang="sk-SK" smtClean="0"/>
              <a:t>17.3.19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6FA5-F1CA-3540-B657-741E6899739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CAA8-58DE-4B43-B240-3736F3D9FEC9}" type="datetimeFigureOut">
              <a:rPr lang="sk-SK" smtClean="0"/>
              <a:t>17.3.19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6FA5-F1CA-3540-B657-741E6899739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CAA8-58DE-4B43-B240-3736F3D9FEC9}" type="datetimeFigureOut">
              <a:rPr lang="sk-SK" smtClean="0"/>
              <a:t>17.3.19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6FA5-F1CA-3540-B657-741E6899739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CAA8-58DE-4B43-B240-3736F3D9FEC9}" type="datetimeFigureOut">
              <a:rPr lang="sk-SK" smtClean="0"/>
              <a:t>17.3.19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6FA5-F1CA-3540-B657-741E6899739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CAA8-58DE-4B43-B240-3736F3D9FEC9}" type="datetimeFigureOut">
              <a:rPr lang="sk-SK" smtClean="0"/>
              <a:t>17.3.19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6FA5-F1CA-3540-B657-741E6899739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CAA8-58DE-4B43-B240-3736F3D9FEC9}" type="datetimeFigureOut">
              <a:rPr lang="sk-SK" smtClean="0"/>
              <a:t>17.3.19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6FA5-F1CA-3540-B657-741E6899739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1CAA8-58DE-4B43-B240-3736F3D9FEC9}" type="datetimeFigureOut">
              <a:rPr lang="sk-SK" smtClean="0"/>
              <a:t>17.3.19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6FA5-F1CA-3540-B657-741E689973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553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90465" y="1393215"/>
            <a:ext cx="99964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Katedra medicínsko</a:t>
            </a:r>
            <a:r>
              <a:rPr lang="sk-SK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-technických odborov</a:t>
            </a:r>
            <a:endParaRPr lang="sk-SK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104" y="5364786"/>
            <a:ext cx="93578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Autor: </a:t>
            </a:r>
          </a:p>
          <a:p>
            <a:r>
              <a:rPr lang="en-US" sz="2000" b="1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Školiteľ</a:t>
            </a:r>
            <a:r>
              <a:rPr lang="en-US" sz="20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endParaRPr lang="sk-SK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937649"/>
            <a:ext cx="1011555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Názov práce</a:t>
            </a:r>
          </a:p>
        </p:txBody>
      </p:sp>
      <p:pic>
        <p:nvPicPr>
          <p:cNvPr id="7" name="Obrázo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7" t="11234" r="12904" b="13593"/>
          <a:stretch>
            <a:fillRect/>
          </a:stretch>
        </p:blipFill>
        <p:spPr bwMode="auto">
          <a:xfrm>
            <a:off x="2941784" y="49603"/>
            <a:ext cx="1278014" cy="127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 flipV="1">
            <a:off x="6291617" y="-5329239"/>
            <a:ext cx="1445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1027" name="Obrázo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" t="8334" r="8495" b="7970"/>
          <a:stretch>
            <a:fillRect/>
          </a:stretch>
        </p:blipFill>
        <p:spPr bwMode="auto">
          <a:xfrm>
            <a:off x="679917" y="16066"/>
            <a:ext cx="1266752" cy="127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13" y="139822"/>
            <a:ext cx="1221227" cy="1221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5919" y="88775"/>
            <a:ext cx="1265419" cy="12401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169E6EE-5E8E-0348-BBFC-F75CB123DABF}"/>
              </a:ext>
            </a:extLst>
          </p:cNvPr>
          <p:cNvSpPr/>
          <p:nvPr/>
        </p:nvSpPr>
        <p:spPr>
          <a:xfrm>
            <a:off x="6591420" y="6384261"/>
            <a:ext cx="93578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dátum</a:t>
            </a:r>
            <a:r>
              <a:rPr lang="en-US" sz="20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</a:t>
            </a:r>
          </a:p>
          <a:p>
            <a:endParaRPr lang="sk-SK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962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12214" y="158692"/>
            <a:ext cx="39033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Katedra medicínsko</a:t>
            </a:r>
            <a:r>
              <a:rPr lang="sk-SK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-technických odborov, FZO, PU v Prešove</a:t>
            </a:r>
            <a:endParaRPr lang="sk-SK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3" name="Obrázo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7" t="11234" r="12904" b="13593"/>
          <a:stretch>
            <a:fillRect/>
          </a:stretch>
        </p:blipFill>
        <p:spPr bwMode="auto">
          <a:xfrm>
            <a:off x="8322040" y="18394"/>
            <a:ext cx="861725" cy="86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o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" t="8334" r="8495" b="7970"/>
          <a:stretch>
            <a:fillRect/>
          </a:stretch>
        </p:blipFill>
        <p:spPr bwMode="auto">
          <a:xfrm>
            <a:off x="7277026" y="25570"/>
            <a:ext cx="854131" cy="86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753" y="49509"/>
            <a:ext cx="823435" cy="8234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6969" y="30411"/>
            <a:ext cx="853233" cy="83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9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868440" y="2838370"/>
            <a:ext cx="8315325" cy="6921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3DB7E4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DB7E4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DB7E4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DB7E4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DB7E4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DB7E4"/>
                </a:solidFill>
                <a:latin typeface="Calibri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DB7E4"/>
                </a:solidFill>
                <a:latin typeface="Calibri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DB7E4"/>
                </a:solidFill>
                <a:latin typeface="Calibri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DB7E4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sk-SK" sz="5400" dirty="0">
                <a:latin typeface="Calibri" charset="0"/>
              </a:rPr>
              <a:t>Ďakujem za pozornosť</a:t>
            </a:r>
            <a:endParaRPr lang="cs-CZ" sz="5400" dirty="0">
              <a:latin typeface="Calibri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0901" y="158692"/>
            <a:ext cx="39033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Katedra medicínsko</a:t>
            </a:r>
            <a:r>
              <a:rPr lang="sk-SK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-technických odborov, FZO, PU v Prešove</a:t>
            </a:r>
            <a:endParaRPr lang="sk-SK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5" name="Obrázo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7" t="11234" r="12904" b="13593"/>
          <a:stretch>
            <a:fillRect/>
          </a:stretch>
        </p:blipFill>
        <p:spPr bwMode="auto">
          <a:xfrm>
            <a:off x="8322040" y="18394"/>
            <a:ext cx="861725" cy="86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ázo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" t="8334" r="8495" b="7970"/>
          <a:stretch>
            <a:fillRect/>
          </a:stretch>
        </p:blipFill>
        <p:spPr bwMode="auto">
          <a:xfrm>
            <a:off x="7277026" y="25570"/>
            <a:ext cx="854131" cy="86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753" y="49509"/>
            <a:ext cx="823435" cy="8234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6969" y="30411"/>
            <a:ext cx="853233" cy="8361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C66E5E-1EEC-6847-BEFA-3E413F5B651F}"/>
              </a:ext>
            </a:extLst>
          </p:cNvPr>
          <p:cNvSpPr/>
          <p:nvPr/>
        </p:nvSpPr>
        <p:spPr>
          <a:xfrm>
            <a:off x="548104" y="5364786"/>
            <a:ext cx="93578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Autor: </a:t>
            </a:r>
          </a:p>
          <a:p>
            <a:r>
              <a:rPr lang="en-US" sz="2000" b="1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Školiteľ</a:t>
            </a:r>
            <a:r>
              <a:rPr lang="en-US" sz="20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endParaRPr lang="sk-SK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914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0"/>
    </mc:Choice>
    <mc:Fallback xmlns="">
      <p:transition advClick="0" advTm="3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33330</TotalTime>
  <Words>36</Words>
  <Application>Microsoft Macintosh PowerPoint</Application>
  <PresentationFormat>A4 Paper (210x297 mm)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Marek Chmelik</dc:creator>
  <cp:lastModifiedBy>Marek Chmelik</cp:lastModifiedBy>
  <cp:revision>50</cp:revision>
  <cp:lastPrinted>2018-09-27T08:44:32Z</cp:lastPrinted>
  <dcterms:created xsi:type="dcterms:W3CDTF">2018-09-26T07:58:28Z</dcterms:created>
  <dcterms:modified xsi:type="dcterms:W3CDTF">2019-03-20T22:46:34Z</dcterms:modified>
</cp:coreProperties>
</file>