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10/2/2023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F1178-5232-3416-1832-F85EFA9A1E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/>
              <a:t>Erazmus +</a:t>
            </a:r>
            <a:br>
              <a:rPr lang="sk-SK"/>
            </a:br>
            <a:r>
              <a:rPr lang="sk-SK"/>
              <a:t>Študentská stáž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45F63F4-8E65-5F0F-45B2-4CC4FF8D4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468030"/>
            <a:ext cx="7891272" cy="990937"/>
          </a:xfrm>
        </p:spPr>
        <p:txBody>
          <a:bodyPr/>
          <a:lstStyle/>
          <a:p>
            <a:r>
              <a:rPr lang="sk-SK"/>
              <a:t>Marek Dvorščák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15236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6E6479-4432-402F-B13E-8F1A4325C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DC1F28-CFFD-4259-8EAA-9E3BB6C8F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70766"/>
            <a:ext cx="4332055" cy="589788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osoba, nebo, ošatenie, ľudská tvár&#10;&#10;Automaticky generovaný popis">
            <a:extLst>
              <a:ext uri="{FF2B5EF4-FFF2-40B4-BE49-F238E27FC236}">
                <a16:creationId xmlns:a16="http://schemas.microsoft.com/office/drawing/2014/main" id="{20A07097-2D15-405B-F6FE-E969DE1DB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52" y="962510"/>
            <a:ext cx="3681981" cy="490930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FB2DB35-8C4D-45C4-B5EE-367EF987E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4195" y="480060"/>
            <a:ext cx="6590792" cy="589788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 descr="Obrázok, na ktorom je osoba, ľudská tvár, ošatenie, chlap&#10;&#10;Automaticky generovaný popis">
            <a:extLst>
              <a:ext uri="{FF2B5EF4-FFF2-40B4-BE49-F238E27FC236}">
                <a16:creationId xmlns:a16="http://schemas.microsoft.com/office/drawing/2014/main" id="{93AA67A1-6431-B9BE-1781-0E8C36DCD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534" y="1202880"/>
            <a:ext cx="5929541" cy="44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49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5EC292-991E-4C8F-9F55-D72971A4B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0B7573-D2CD-4589-B099-E8254726A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6A041F-C32D-4E9C-AD9A-6F8F9710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1" y="480059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ok 2" descr="Obrázok, na ktorom je osoba, ľudská tvár, ošatenie, strom&#10;&#10;Automaticky generovaný popis">
            <a:extLst>
              <a:ext uri="{FF2B5EF4-FFF2-40B4-BE49-F238E27FC236}">
                <a16:creationId xmlns:a16="http://schemas.microsoft.com/office/drawing/2014/main" id="{6959F1E5-784C-C21E-E690-E4024C2BA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750" y="803062"/>
            <a:ext cx="7002498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11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84" y="2005"/>
            <a:ext cx="10908632" cy="6853991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3" name="Obrázok 2" descr="Obrázok, na ktorom je exteriér, ošatenie, osoba, strom&#10;&#10;Automaticky generovaný popis">
            <a:extLst>
              <a:ext uri="{FF2B5EF4-FFF2-40B4-BE49-F238E27FC236}">
                <a16:creationId xmlns:a16="http://schemas.microsoft.com/office/drawing/2014/main" id="{4D967698-A8F3-2C09-A239-F192DA465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50" y="50799"/>
            <a:ext cx="5103896" cy="680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27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D14F24-788D-1946-5E62-AC0496FE9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029" y="1422892"/>
            <a:ext cx="12036489" cy="3035808"/>
          </a:xfrm>
        </p:spPr>
        <p:txBody>
          <a:bodyPr/>
          <a:lstStyle/>
          <a:p>
            <a:r>
              <a:rPr lang="sk-SK" dirty="0">
                <a:latin typeface="Aldhabi" panose="020F0502020204030204" pitchFamily="2" charset="-78"/>
                <a:cs typeface="Aldhabi" panose="020F0502020204030204" pitchFamily="2" charset="-78"/>
              </a:rPr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934122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sk-SK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964958D-AF5D-4863-B5FB-83F6B8CB1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48F5C6-EB34-A32E-0960-5576245FB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sk-SK" sz="4800" dirty="0"/>
              <a:t>Stáž v Brne</a:t>
            </a:r>
            <a:br>
              <a:rPr lang="sk-SK" sz="4800" dirty="0"/>
            </a:br>
            <a:br>
              <a:rPr lang="sk-SK" sz="4800" dirty="0"/>
            </a:br>
            <a:r>
              <a:rPr lang="sk-SK" sz="4800" dirty="0"/>
              <a:t>-Centrum rehabilitační a </a:t>
            </a:r>
            <a:r>
              <a:rPr lang="sk-SK" sz="4800" dirty="0" err="1"/>
              <a:t>sportovní</a:t>
            </a:r>
            <a:r>
              <a:rPr lang="sk-SK" sz="4800" dirty="0"/>
              <a:t> </a:t>
            </a:r>
            <a:r>
              <a:rPr lang="sk-SK" sz="4800" dirty="0" err="1"/>
              <a:t>péče</a:t>
            </a:r>
            <a:r>
              <a:rPr lang="sk-SK" sz="4800" dirty="0"/>
              <a:t>- </a:t>
            </a:r>
            <a:r>
              <a:rPr lang="sk-SK" sz="4800" dirty="0" err="1"/>
              <a:t>Campus</a:t>
            </a:r>
            <a:endParaRPr lang="en-US" sz="4800" dirty="0"/>
          </a:p>
        </p:txBody>
      </p:sp>
      <p:pic>
        <p:nvPicPr>
          <p:cNvPr id="6" name="Zástupný objekt pre obrázok 5" descr="Obrázok, na ktorom je osoba, ošatenie, ľudská tvár, vnútri&#10;&#10;Automaticky generovaný popis">
            <a:extLst>
              <a:ext uri="{FF2B5EF4-FFF2-40B4-BE49-F238E27FC236}">
                <a16:creationId xmlns:a16="http://schemas.microsoft.com/office/drawing/2014/main" id="{502A0565-5C81-EB3D-BD98-4DE194C4C2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 l="9658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6151A0E-16FB-98D6-E121-F97CEBEBC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0109" y="2924174"/>
            <a:ext cx="6730276" cy="324802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1800" dirty="0">
                <a:solidFill>
                  <a:schemeClr val="tx1"/>
                </a:solidFill>
              </a:rPr>
              <a:t>Úžasné a kvalitné rehabilitačné zariadenie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1800" dirty="0">
                <a:solidFill>
                  <a:schemeClr val="tx1"/>
                </a:solidFill>
              </a:rPr>
              <a:t>Pacienti sú prevažne mladí ľudia a športovci, avšak toto zariadenie navštevujú aj deti a seniori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1800" dirty="0">
                <a:solidFill>
                  <a:schemeClr val="tx1"/>
                </a:solidFill>
              </a:rPr>
              <a:t>Mladý kolektív fyzioterapeutov, ktorí sú veľmi šikovní a znalí v odbore fyzioterapie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1800" dirty="0">
                <a:solidFill>
                  <a:schemeClr val="tx1"/>
                </a:solidFill>
              </a:rPr>
              <a:t>Využívajú sa tu fyzioterapeutické metódy ako napríklad DNS terapia, </a:t>
            </a:r>
            <a:r>
              <a:rPr lang="sk-SK" sz="1800" dirty="0" err="1">
                <a:solidFill>
                  <a:schemeClr val="tx1"/>
                </a:solidFill>
              </a:rPr>
              <a:t>senzomotorická</a:t>
            </a:r>
            <a:r>
              <a:rPr lang="sk-SK" sz="1800" dirty="0">
                <a:solidFill>
                  <a:schemeClr val="tx1"/>
                </a:solidFill>
              </a:rPr>
              <a:t> stimulácia, metóda </a:t>
            </a:r>
            <a:r>
              <a:rPr lang="sk-SK" sz="1800" dirty="0" err="1">
                <a:solidFill>
                  <a:schemeClr val="tx1"/>
                </a:solidFill>
              </a:rPr>
              <a:t>redcord</a:t>
            </a:r>
            <a:r>
              <a:rPr lang="sk-SK" sz="1800" dirty="0">
                <a:solidFill>
                  <a:schemeClr val="tx1"/>
                </a:solidFill>
              </a:rPr>
              <a:t> a mnohé iné, podľa preferencie </a:t>
            </a:r>
            <a:r>
              <a:rPr lang="sk-SK" sz="1800" dirty="0" err="1">
                <a:solidFill>
                  <a:schemeClr val="tx1"/>
                </a:solidFill>
              </a:rPr>
              <a:t>konkretného</a:t>
            </a:r>
            <a:r>
              <a:rPr lang="sk-SK" sz="1800" dirty="0">
                <a:solidFill>
                  <a:schemeClr val="tx1"/>
                </a:solidFill>
              </a:rPr>
              <a:t> fyzioterapeuta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1800" dirty="0">
                <a:solidFill>
                  <a:schemeClr val="tx1"/>
                </a:solidFill>
              </a:rPr>
              <a:t>Nie je to iba o „mäkkých technikách a elektroterapii“, ale individuálne sa tu posudzuje každý pacient, využíva sa najmä cvičenie (ale aj manuálne techniky, ktoré majú v danom stave pacienta zmysel)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sk-SK" sz="1800" dirty="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002ACD-3B0C-4885-8754-8A00E926F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F0313CD-4196-4456-A70D-5EE2B995B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0DE0B32-9EE8-4975-AD48-3855B0A82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7774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1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sk-SK"/>
            </a:p>
          </p:txBody>
        </p:sp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3" name="Rectangle 14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jekt pre obrázok 5" descr="Obrázok, na ktorom je vnútri, nábytok, miestnosť, červená&#10;&#10;Automaticky generovaný popis">
            <a:extLst>
              <a:ext uri="{FF2B5EF4-FFF2-40B4-BE49-F238E27FC236}">
                <a16:creationId xmlns:a16="http://schemas.microsoft.com/office/drawing/2014/main" id="{9AFDE71D-3D91-BB40-F8D3-279ED5B946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 t="18340" b="13524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08BEC1C-1738-B9FA-9599-6D4F4E701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4476" y="1591006"/>
            <a:ext cx="3975314" cy="4867275"/>
          </a:xfrm>
        </p:spPr>
        <p:txBody>
          <a:bodyPr vert="horz" lIns="91440" tIns="45720" rIns="91440" bIns="45720" rtlCol="0">
            <a:no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2000" dirty="0">
                <a:solidFill>
                  <a:schemeClr val="tx1"/>
                </a:solidFill>
              </a:rPr>
              <a:t>Pacient je najprv komplexne vyšetrený fyzioterapeutom, vyšetrenie trvá približne hodinu až hodinu a pol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2000" dirty="0">
                <a:solidFill>
                  <a:schemeClr val="tx1"/>
                </a:solidFill>
              </a:rPr>
              <a:t>Následne sa určí diagnóza a cvičí sa s pacientom ( polhodina je štandard, hodina je pre tých, čo sú </a:t>
            </a:r>
            <a:r>
              <a:rPr lang="sk-SK" sz="2000" dirty="0" err="1">
                <a:solidFill>
                  <a:schemeClr val="tx1"/>
                </a:solidFill>
              </a:rPr>
              <a:t>samoplatci</a:t>
            </a:r>
            <a:r>
              <a:rPr lang="sk-SK" sz="2000" dirty="0">
                <a:solidFill>
                  <a:schemeClr val="tx1"/>
                </a:solidFill>
              </a:rPr>
              <a:t>)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2000" dirty="0">
                <a:solidFill>
                  <a:schemeClr val="tx1"/>
                </a:solidFill>
              </a:rPr>
              <a:t>Pacientovi po nejakom počte  individuálnych terapií môže byť pridaný program skupinových cvičení, ktoré je vedené fyzioterapeutom v telocvični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24" name="Group 16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697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rázok 5" descr="Obrázok, na ktorom je vnútri, scéna, stena, miestnosť&#10;&#10;Automaticky generovaný popis">
            <a:extLst>
              <a:ext uri="{FF2B5EF4-FFF2-40B4-BE49-F238E27FC236}">
                <a16:creationId xmlns:a16="http://schemas.microsoft.com/office/drawing/2014/main" id="{50DCC847-4F63-B511-3798-BB4078E01C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592" r="4592"/>
          <a:stretch>
            <a:fillRect/>
          </a:stretch>
        </p:blipFill>
        <p:spPr/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40D2B7-A1D8-1121-3C59-3620E242C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8301" y="1212980"/>
            <a:ext cx="3200400" cy="4791269"/>
          </a:xfrm>
        </p:spPr>
        <p:txBody>
          <a:bodyPr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1800" dirty="0"/>
              <a:t>Celá stáž bola pod dohľadom fyzioterapeuta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1800" dirty="0"/>
              <a:t>Nebolo to tak, že študent cvičí s pacientom, a fyzioterapeut odíde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1800" dirty="0"/>
              <a:t>Buď som sa pozeral, ako daný fyzioterapeut cvičil s pacientom a počas toho mi vysvetľoval, čo robí, prečo a aký má to význam (teóriu aj prax)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1800" dirty="0"/>
              <a:t>Alebo som potom viedol terapiu ja a fyzioterapeut na mňa dohliadal, a konzultoval so mnou postup rehabilitácie, a čo by som mohol vylepšiť</a:t>
            </a:r>
          </a:p>
        </p:txBody>
      </p:sp>
    </p:spTree>
    <p:extLst>
      <p:ext uri="{BB962C8B-B14F-4D97-AF65-F5344CB8AC3E}">
        <p14:creationId xmlns:p14="http://schemas.microsoft.com/office/powerpoint/2010/main" val="3995891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rázok 5" descr="Obrázok, na ktorom je ľudská tvár, osoba, ošatenie, vnútri&#10;&#10;Automaticky generovaný popis">
            <a:extLst>
              <a:ext uri="{FF2B5EF4-FFF2-40B4-BE49-F238E27FC236}">
                <a16:creationId xmlns:a16="http://schemas.microsoft.com/office/drawing/2014/main" id="{1200242C-5C34-D590-0678-7F95A8AC70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592" r="4592"/>
          <a:stretch>
            <a:fillRect/>
          </a:stretch>
        </p:blipFill>
        <p:spPr/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7EF9DA-3AB5-9510-4FEF-63EDBF15E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1783080"/>
            <a:ext cx="3200400" cy="3291840"/>
          </a:xfrm>
        </p:spPr>
        <p:txBody>
          <a:bodyPr>
            <a:no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2000" dirty="0">
                <a:solidFill>
                  <a:schemeClr val="tx1"/>
                </a:solidFill>
              </a:rPr>
              <a:t>Individuálne terapie boli vedené v konkrétnej </a:t>
            </a:r>
            <a:r>
              <a:rPr lang="sk-SK" sz="2000" dirty="0" err="1">
                <a:solidFill>
                  <a:schemeClr val="tx1"/>
                </a:solidFill>
              </a:rPr>
              <a:t>fyzio</a:t>
            </a:r>
            <a:r>
              <a:rPr lang="sk-SK" sz="2000" dirty="0">
                <a:solidFill>
                  <a:schemeClr val="tx1"/>
                </a:solidFill>
              </a:rPr>
              <a:t> miestnosti, alebo sa to presunulo do telocvične, kde je viac priestoru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2000" dirty="0">
                <a:solidFill>
                  <a:schemeClr val="tx1"/>
                </a:solidFill>
              </a:rPr>
              <a:t>V telocvični boli vedené v určitých časoch </a:t>
            </a:r>
            <a:r>
              <a:rPr lang="sk-SK" sz="2000" dirty="0" err="1">
                <a:solidFill>
                  <a:schemeClr val="tx1"/>
                </a:solidFill>
              </a:rPr>
              <a:t>redcord</a:t>
            </a:r>
            <a:r>
              <a:rPr lang="sk-SK" sz="2000" dirty="0">
                <a:solidFill>
                  <a:schemeClr val="tx1"/>
                </a:solidFill>
              </a:rPr>
              <a:t> terapie, </a:t>
            </a:r>
            <a:r>
              <a:rPr lang="sk-SK" sz="2000" dirty="0" err="1">
                <a:solidFill>
                  <a:schemeClr val="tx1"/>
                </a:solidFill>
              </a:rPr>
              <a:t>dns</a:t>
            </a:r>
            <a:r>
              <a:rPr lang="sk-SK" sz="2000" dirty="0">
                <a:solidFill>
                  <a:schemeClr val="tx1"/>
                </a:solidFill>
              </a:rPr>
              <a:t> terapie alebo terapie s </a:t>
            </a:r>
            <a:r>
              <a:rPr lang="sk-SK" sz="2000" dirty="0" err="1">
                <a:solidFill>
                  <a:schemeClr val="tx1"/>
                </a:solidFill>
              </a:rPr>
              <a:t>konkretnými</a:t>
            </a:r>
            <a:r>
              <a:rPr lang="sk-SK" sz="2000" dirty="0">
                <a:solidFill>
                  <a:schemeClr val="tx1"/>
                </a:solidFill>
              </a:rPr>
              <a:t> individuálnymi cvikmi pre jednotlivých pacientov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064807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F61DC1-F5C7-3025-2748-85292EED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/>
              <a:t>Centrum</a:t>
            </a:r>
            <a:br>
              <a:rPr lang="sk-SK" dirty="0"/>
            </a:br>
            <a:r>
              <a:rPr lang="sk-SK" dirty="0"/>
              <a:t>rehabilitační</a:t>
            </a:r>
            <a:br>
              <a:rPr lang="sk-SK" dirty="0"/>
            </a:br>
            <a:r>
              <a:rPr lang="sk-SK" dirty="0"/>
              <a:t>a</a:t>
            </a:r>
            <a:br>
              <a:rPr lang="sk-SK" dirty="0"/>
            </a:br>
            <a:r>
              <a:rPr lang="sk-SK" dirty="0" err="1"/>
              <a:t>sportovní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 err="1"/>
              <a:t>péče</a:t>
            </a:r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5778662-10EA-B5AD-F270-BF886C036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2808514"/>
            <a:ext cx="3200400" cy="3536302"/>
          </a:xfrm>
        </p:spPr>
        <p:txBody>
          <a:bodyPr>
            <a:normAutofit fontScale="92500" lnSpcReduction="10000"/>
          </a:bodyPr>
          <a:lstStyle/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Palachovo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nám. 799/5, 625 00 Brno-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střed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, Česko</a:t>
            </a: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lang="sk-SK" sz="2000" dirty="0">
                <a:solidFill>
                  <a:prstClr val="black"/>
                </a:solidFill>
                <a:latin typeface="Rockwell" panose="02060603020205020403"/>
              </a:rPr>
              <a:t>Je to neďaleko 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Masarykovej univerzity </a:t>
            </a: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lang="sk-SK" sz="2000" dirty="0">
                <a:solidFill>
                  <a:prstClr val="black"/>
                </a:solidFill>
                <a:latin typeface="Rockwell" panose="02060603020205020403"/>
              </a:rPr>
              <a:t>Pri zariadení je pekný park</a:t>
            </a: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V blízkosti je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Food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centrum s viacerými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fastfood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reštauráciami, kde sa dá najesť</a:t>
            </a: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lang="sk-SK" sz="2000" dirty="0">
                <a:solidFill>
                  <a:prstClr val="black"/>
                </a:solidFill>
                <a:latin typeface="Rockwell" panose="02060603020205020403"/>
              </a:rPr>
              <a:t>V blízkosti sú nákupné centrá</a:t>
            </a: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lang="sk-SK" dirty="0"/>
          </a:p>
        </p:txBody>
      </p:sp>
      <p:pic>
        <p:nvPicPr>
          <p:cNvPr id="14" name="Zástupný objekt pre obrázok 13" descr="Obrázok, na ktorom je ošatenie, osoba, ľudská tvár, exteriér&#10;&#10;Automaticky generovaný popis">
            <a:extLst>
              <a:ext uri="{FF2B5EF4-FFF2-40B4-BE49-F238E27FC236}">
                <a16:creationId xmlns:a16="http://schemas.microsoft.com/office/drawing/2014/main" id="{3EFEAF5A-A665-04FC-D7E8-5536431AD6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592" r="45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5217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62FB16-C3AF-9CCE-5D3B-31E6DD6C0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0B0375D-FC12-06F5-38C1-7A4415A75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6" t="18194" r="9531" b="6527"/>
          <a:stretch/>
        </p:blipFill>
        <p:spPr>
          <a:xfrm>
            <a:off x="0" y="-27826"/>
            <a:ext cx="12182463" cy="6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28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33" name="Oval 1032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7860A9-380B-905C-9771-B4DC3D30A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UBYTOVANIE</a:t>
            </a:r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VKH Brno | Brno">
            <a:extLst>
              <a:ext uri="{FF2B5EF4-FFF2-40B4-BE49-F238E27FC236}">
                <a16:creationId xmlns:a16="http://schemas.microsoft.com/office/drawing/2014/main" id="{C8292CC4-D5FF-8F99-56FE-7E5F2E32A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96" y="1687625"/>
            <a:ext cx="3573675" cy="35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ED149AB-5B18-5E5E-E499-FAFD94F73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77730" y="2288645"/>
            <a:ext cx="4741962" cy="3715603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err="1">
                <a:solidFill>
                  <a:schemeClr val="tx1"/>
                </a:solidFill>
              </a:rPr>
              <a:t>Kozí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k-SK" dirty="0">
                <a:solidFill>
                  <a:schemeClr val="tx1"/>
                </a:solidFill>
              </a:rPr>
              <a:t>8</a:t>
            </a:r>
            <a:r>
              <a:rPr lang="en-US" dirty="0">
                <a:solidFill>
                  <a:schemeClr val="tx1"/>
                </a:solidFill>
              </a:rPr>
              <a:t>, 602 00 Brno-</a:t>
            </a:r>
            <a:r>
              <a:rPr lang="en-US" dirty="0" err="1">
                <a:solidFill>
                  <a:schemeClr val="tx1"/>
                </a:solidFill>
              </a:rPr>
              <a:t>město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Česko</a:t>
            </a:r>
            <a:endParaRPr lang="sk-SK" dirty="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dirty="0">
                <a:solidFill>
                  <a:schemeClr val="tx1"/>
                </a:solidFill>
              </a:rPr>
              <a:t>Výborná poloha v centre mesta, na železničnú stanicu 8 minút pešo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dirty="0">
                <a:solidFill>
                  <a:schemeClr val="tx1"/>
                </a:solidFill>
              </a:rPr>
              <a:t>Cena: 8400 KČ za 2 mesiace ( približne 170 eur na mesiac)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dirty="0">
                <a:solidFill>
                  <a:schemeClr val="tx1"/>
                </a:solidFill>
              </a:rPr>
              <a:t>Kresťanské Mládežnícke spoločenstvo, ktoré má svoje   priestory v budove, kde bývajú Jezuiti, v týchto priestoroch poskytujú určitému počtu študentov počas roka ubytovanie- najmä chlapcom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dirty="0">
                <a:solidFill>
                  <a:schemeClr val="tx1"/>
                </a:solidFill>
              </a:rPr>
              <a:t>Vlastná izba, na chodbe viacerí susedia- mladí chlapci- študenti (veľmi dobrí ľudia, väčšinou veriaci kresťania)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dirty="0">
                <a:solidFill>
                  <a:schemeClr val="tx1"/>
                </a:solidFill>
              </a:rPr>
              <a:t>Spoločná sprcha, WC a aj kuchynka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sk-SK" dirty="0">
                <a:solidFill>
                  <a:schemeClr val="tx1"/>
                </a:solidFill>
              </a:rPr>
              <a:t>Kaplnka v blízkosti izby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sk-SK" dirty="0">
              <a:solidFill>
                <a:schemeClr val="tx1"/>
              </a:solidFill>
            </a:endParaRPr>
          </a:p>
        </p:txBody>
      </p: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sk-SK"/>
            </a:p>
          </p:txBody>
        </p: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03409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743EC0-353F-00EE-B5DA-2402A6B9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2317" y="1912776"/>
            <a:ext cx="3200400" cy="3032448"/>
          </a:xfrm>
        </p:spPr>
        <p:txBody>
          <a:bodyPr>
            <a:normAutofit/>
          </a:bodyPr>
          <a:lstStyle/>
          <a:p>
            <a:r>
              <a:rPr lang="sk-SK" dirty="0"/>
              <a:t>V okolí je veľa pekných kultúrnych pamiatok a miest, ktoré sa dajú navštíviť</a:t>
            </a:r>
          </a:p>
        </p:txBody>
      </p:sp>
      <p:pic>
        <p:nvPicPr>
          <p:cNvPr id="6" name="Zástupný objekt pre obrázok 5" descr="Obrázok, na ktorom je osoba, ošatenie, exteriér, nebo&#10;&#10;Automaticky generovaný popis">
            <a:extLst>
              <a:ext uri="{FF2B5EF4-FFF2-40B4-BE49-F238E27FC236}">
                <a16:creationId xmlns:a16="http://schemas.microsoft.com/office/drawing/2014/main" id="{0EAFFEDC-A64E-560D-A7E2-CAF478C03F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592" r="45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0965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 drev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 dreva]]</Template>
  <TotalTime>83</TotalTime>
  <Words>443</Words>
  <Application>Microsoft Office PowerPoint</Application>
  <PresentationFormat>Širokouhlá</PresentationFormat>
  <Paragraphs>33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21" baseType="lpstr">
      <vt:lpstr>Aldhabi</vt:lpstr>
      <vt:lpstr>Arial</vt:lpstr>
      <vt:lpstr>Calibri</vt:lpstr>
      <vt:lpstr>Rockwell</vt:lpstr>
      <vt:lpstr>Rockwell Condensed</vt:lpstr>
      <vt:lpstr>Rockwell Extra Bold</vt:lpstr>
      <vt:lpstr>Wingdings</vt:lpstr>
      <vt:lpstr>Typ dreva</vt:lpstr>
      <vt:lpstr>Erazmus + Študentská stáž</vt:lpstr>
      <vt:lpstr>Stáž v Brne  -Centrum rehabilitační a sportovní péče- Campus</vt:lpstr>
      <vt:lpstr>Prezentácia programu PowerPoint</vt:lpstr>
      <vt:lpstr>Prezentácia programu PowerPoint</vt:lpstr>
      <vt:lpstr>Prezentácia programu PowerPoint</vt:lpstr>
      <vt:lpstr>Centrum rehabilitační a sportovní  péče</vt:lpstr>
      <vt:lpstr>Prezentácia programu PowerPoint</vt:lpstr>
      <vt:lpstr>UBYTOVANIE</vt:lpstr>
      <vt:lpstr>V okolí je veľa pekných kultúrnych pamiatok a miest, ktoré sa dajú navštíviť</vt:lpstr>
      <vt:lpstr>Prezentácia programu PowerPoint</vt:lpstr>
      <vt:lpstr>Prezentácia programu PowerPoint</vt:lpstr>
      <vt:lpstr>Prezentácia programu PowerPoint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Erazmus + Študentská stáž</dc:title>
  <dc:creator>Dvorščák Marek</dc:creator>
  <cp:lastModifiedBy>Dvorščák Marek</cp:lastModifiedBy>
  <cp:revision>1</cp:revision>
  <dcterms:created xsi:type="dcterms:W3CDTF">2023-10-02T12:45:44Z</dcterms:created>
  <dcterms:modified xsi:type="dcterms:W3CDTF">2023-10-02T14:09:43Z</dcterms:modified>
</cp:coreProperties>
</file>