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74" r:id="rId4"/>
  </p:sldMasterIdLst>
  <p:notesMasterIdLst>
    <p:notesMasterId r:id="rId21"/>
  </p:notesMasterIdLst>
  <p:sldIdLst>
    <p:sldId id="256" r:id="rId5"/>
    <p:sldId id="261" r:id="rId6"/>
    <p:sldId id="315" r:id="rId7"/>
    <p:sldId id="317" r:id="rId8"/>
    <p:sldId id="316" r:id="rId9"/>
    <p:sldId id="262" r:id="rId10"/>
    <p:sldId id="281" r:id="rId11"/>
    <p:sldId id="313" r:id="rId12"/>
    <p:sldId id="306" r:id="rId13"/>
    <p:sldId id="304" r:id="rId14"/>
    <p:sldId id="307" r:id="rId15"/>
    <p:sldId id="314" r:id="rId16"/>
    <p:sldId id="312" r:id="rId17"/>
    <p:sldId id="264" r:id="rId18"/>
    <p:sldId id="309" r:id="rId19"/>
    <p:sldId id="311" r:id="rId20"/>
  </p:sldIdLst>
  <p:sldSz cx="9144000" cy="5143500" type="screen16x9"/>
  <p:notesSz cx="6858000" cy="9144000"/>
  <p:embeddedFontLst>
    <p:embeddedFont>
      <p:font typeface="Nunito Light" pitchFamily="2" charset="-18"/>
      <p:regular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DB33C3-64DB-4171-88BC-693A8F933FB2}">
  <a:tblStyle styleId="{D3DB33C3-64DB-4171-88BC-693A8F933F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686"/>
  </p:normalViewPr>
  <p:slideViewPr>
    <p:cSldViewPr snapToGrid="0">
      <p:cViewPr varScale="1">
        <p:scale>
          <a:sx n="93" d="100"/>
          <a:sy n="93" d="100"/>
        </p:scale>
        <p:origin x="4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45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458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>
          <a:extLst>
            <a:ext uri="{FF2B5EF4-FFF2-40B4-BE49-F238E27FC236}">
              <a16:creationId xmlns:a16="http://schemas.microsoft.com/office/drawing/2014/main" id="{2C4CB1A2-8118-3472-F710-EE5E697FD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4dda1946d_6_322:notes">
            <a:extLst>
              <a:ext uri="{FF2B5EF4-FFF2-40B4-BE49-F238E27FC236}">
                <a16:creationId xmlns:a16="http://schemas.microsoft.com/office/drawing/2014/main" id="{AADD310D-2C10-001C-EFB1-35E29E8DE5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4dda1946d_6_322:notes">
            <a:extLst>
              <a:ext uri="{FF2B5EF4-FFF2-40B4-BE49-F238E27FC236}">
                <a16:creationId xmlns:a16="http://schemas.microsoft.com/office/drawing/2014/main" id="{A39E9ADF-A56D-B8E5-143B-503CA8F36B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245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>
          <a:extLst>
            <a:ext uri="{FF2B5EF4-FFF2-40B4-BE49-F238E27FC236}">
              <a16:creationId xmlns:a16="http://schemas.microsoft.com/office/drawing/2014/main" id="{E5B8A086-4E81-FA52-76F0-536D1B5BC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4dda1946d_6_322:notes">
            <a:extLst>
              <a:ext uri="{FF2B5EF4-FFF2-40B4-BE49-F238E27FC236}">
                <a16:creationId xmlns:a16="http://schemas.microsoft.com/office/drawing/2014/main" id="{22A46119-DE91-2717-E6F8-98C1030B45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4dda1946d_6_322:notes">
            <a:extLst>
              <a:ext uri="{FF2B5EF4-FFF2-40B4-BE49-F238E27FC236}">
                <a16:creationId xmlns:a16="http://schemas.microsoft.com/office/drawing/2014/main" id="{7AA08215-E31C-9108-7194-BFD2CDAE1C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626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dd46dd1d67_2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dd46dd1d67_2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dd46dd1d67_2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dd46dd1d67_2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370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61ca7da6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161ca7da6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041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d9256fe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d9256fe6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>
          <a:extLst>
            <a:ext uri="{FF2B5EF4-FFF2-40B4-BE49-F238E27FC236}">
              <a16:creationId xmlns:a16="http://schemas.microsoft.com/office/drawing/2014/main" id="{30389D9D-5A33-4B68-33A5-7DEFECF7D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4dda1946d_6_322:notes">
            <a:extLst>
              <a:ext uri="{FF2B5EF4-FFF2-40B4-BE49-F238E27FC236}">
                <a16:creationId xmlns:a16="http://schemas.microsoft.com/office/drawing/2014/main" id="{11F682B8-80BF-0809-1438-ADEF97A379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4dda1946d_6_322:notes">
            <a:extLst>
              <a:ext uri="{FF2B5EF4-FFF2-40B4-BE49-F238E27FC236}">
                <a16:creationId xmlns:a16="http://schemas.microsoft.com/office/drawing/2014/main" id="{9001340A-3F3C-3CD9-5AD2-D76BD62E5F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55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A19CE217-A947-410B-AB83-B7449B88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61ca7da69_2_0:notes">
            <a:extLst>
              <a:ext uri="{FF2B5EF4-FFF2-40B4-BE49-F238E27FC236}">
                <a16:creationId xmlns:a16="http://schemas.microsoft.com/office/drawing/2014/main" id="{758ED7A2-F7C8-7A85-9483-DBB4258C7B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61ca7da69_2_0:notes">
            <a:extLst>
              <a:ext uri="{FF2B5EF4-FFF2-40B4-BE49-F238E27FC236}">
                <a16:creationId xmlns:a16="http://schemas.microsoft.com/office/drawing/2014/main" id="{CE21C87B-6918-7E7B-7174-321DB7FFD8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02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>
          <a:extLst>
            <a:ext uri="{FF2B5EF4-FFF2-40B4-BE49-F238E27FC236}">
              <a16:creationId xmlns:a16="http://schemas.microsoft.com/office/drawing/2014/main" id="{F78DCE06-64E3-8422-7419-3910FF890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4dda1946d_6_322:notes">
            <a:extLst>
              <a:ext uri="{FF2B5EF4-FFF2-40B4-BE49-F238E27FC236}">
                <a16:creationId xmlns:a16="http://schemas.microsoft.com/office/drawing/2014/main" id="{9033B268-7806-EDE2-62C3-5FFA7AAA74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4dda1946d_6_322:notes">
            <a:extLst>
              <a:ext uri="{FF2B5EF4-FFF2-40B4-BE49-F238E27FC236}">
                <a16:creationId xmlns:a16="http://schemas.microsoft.com/office/drawing/2014/main" id="{82219C9E-B645-4E94-3E72-9F0197CA71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17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dd46dd1d67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dd46dd1d67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>
          <a:extLst>
            <a:ext uri="{FF2B5EF4-FFF2-40B4-BE49-F238E27FC236}">
              <a16:creationId xmlns:a16="http://schemas.microsoft.com/office/drawing/2014/main" id="{A16C616B-DF88-491F-3B3F-0864F183A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4dda1946d_6_322:notes">
            <a:extLst>
              <a:ext uri="{FF2B5EF4-FFF2-40B4-BE49-F238E27FC236}">
                <a16:creationId xmlns:a16="http://schemas.microsoft.com/office/drawing/2014/main" id="{DB218727-09CD-208D-9CF0-59D510B5C9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4dda1946d_6_322:notes">
            <a:extLst>
              <a:ext uri="{FF2B5EF4-FFF2-40B4-BE49-F238E27FC236}">
                <a16:creationId xmlns:a16="http://schemas.microsoft.com/office/drawing/2014/main" id="{8FF3E6C9-4D12-5628-71A1-8421C1F19B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216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3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45950" y="149101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9200" y="1424875"/>
            <a:ext cx="5925600" cy="207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609201" y="3573775"/>
            <a:ext cx="59427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/>
          <p:nvPr/>
        </p:nvSpPr>
        <p:spPr>
          <a:xfrm>
            <a:off x="145950" y="149101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sp>
        <p:nvSpPr>
          <p:cNvPr id="261" name="Google Shape;261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62" name="Google Shape;262;p24"/>
          <p:cNvCxnSpPr/>
          <p:nvPr/>
        </p:nvCxnSpPr>
        <p:spPr>
          <a:xfrm>
            <a:off x="382628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3" name="Google Shape;263;p24"/>
          <p:cNvSpPr/>
          <p:nvPr/>
        </p:nvSpPr>
        <p:spPr>
          <a:xfrm>
            <a:off x="4452305" y="219875"/>
            <a:ext cx="239401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264" name="Google Shape;264;p24"/>
          <p:cNvCxnSpPr/>
          <p:nvPr/>
        </p:nvCxnSpPr>
        <p:spPr>
          <a:xfrm>
            <a:off x="4957930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5" name="Google Shape;265;p24"/>
          <p:cNvCxnSpPr/>
          <p:nvPr/>
        </p:nvCxnSpPr>
        <p:spPr>
          <a:xfrm>
            <a:off x="382653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6" name="Google Shape;266;p24"/>
          <p:cNvSpPr txBox="1">
            <a:spLocks noGrp="1"/>
          </p:cNvSpPr>
          <p:nvPr>
            <p:ph type="sldNum" idx="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lt1"/>
                </a:solidFill>
              </a:defRPr>
            </a:lvl1pPr>
            <a:lvl2pPr lvl="1" algn="ctr" rtl="0">
              <a:buNone/>
              <a:defRPr>
                <a:solidFill>
                  <a:schemeClr val="lt1"/>
                </a:solidFill>
              </a:defRPr>
            </a:lvl2pPr>
            <a:lvl3pPr lvl="2" algn="ctr" rtl="0">
              <a:buNone/>
              <a:defRPr>
                <a:solidFill>
                  <a:schemeClr val="lt1"/>
                </a:solidFill>
              </a:defRPr>
            </a:lvl3pPr>
            <a:lvl4pPr lvl="3" algn="ctr" rtl="0">
              <a:buNone/>
              <a:defRPr>
                <a:solidFill>
                  <a:schemeClr val="lt1"/>
                </a:solidFill>
              </a:defRPr>
            </a:lvl4pPr>
            <a:lvl5pPr lvl="4" algn="ctr" rtl="0">
              <a:buNone/>
              <a:defRPr>
                <a:solidFill>
                  <a:schemeClr val="lt1"/>
                </a:solidFill>
              </a:defRPr>
            </a:lvl5pPr>
            <a:lvl6pPr lvl="5" algn="ctr" rtl="0">
              <a:buNone/>
              <a:defRPr>
                <a:solidFill>
                  <a:schemeClr val="lt1"/>
                </a:solidFill>
              </a:defRPr>
            </a:lvl6pPr>
            <a:lvl7pPr lvl="6" algn="ctr" rtl="0">
              <a:buNone/>
              <a:defRPr>
                <a:solidFill>
                  <a:schemeClr val="lt1"/>
                </a:solidFill>
              </a:defRPr>
            </a:lvl7pPr>
            <a:lvl8pPr lvl="7" algn="ctr" rtl="0">
              <a:buNone/>
              <a:defRPr>
                <a:solidFill>
                  <a:schemeClr val="lt1"/>
                </a:solidFill>
              </a:defRPr>
            </a:lvl8pPr>
            <a:lvl9pPr lvl="8" algn="ctr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67" name="Google Shape;267;p24"/>
          <p:cNvCxnSpPr/>
          <p:nvPr/>
        </p:nvCxnSpPr>
        <p:spPr>
          <a:xfrm>
            <a:off x="4957955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70" name="Google Shape;270;p25"/>
          <p:cNvSpPr/>
          <p:nvPr/>
        </p:nvSpPr>
        <p:spPr>
          <a:xfrm>
            <a:off x="145950" y="149101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271" name="Google Shape;271;p25"/>
          <p:cNvCxnSpPr/>
          <p:nvPr/>
        </p:nvCxnSpPr>
        <p:spPr>
          <a:xfrm>
            <a:off x="382628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72" name="Google Shape;272;p25"/>
          <p:cNvSpPr/>
          <p:nvPr/>
        </p:nvSpPr>
        <p:spPr>
          <a:xfrm>
            <a:off x="4452305" y="219875"/>
            <a:ext cx="239401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273" name="Google Shape;273;p25"/>
          <p:cNvCxnSpPr/>
          <p:nvPr/>
        </p:nvCxnSpPr>
        <p:spPr>
          <a:xfrm>
            <a:off x="4957930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4" name="Google Shape;274;p25"/>
          <p:cNvCxnSpPr/>
          <p:nvPr/>
        </p:nvCxnSpPr>
        <p:spPr>
          <a:xfrm rot="10800000" flipH="1">
            <a:off x="347660" y="4749851"/>
            <a:ext cx="8448601" cy="33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145950" y="149101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959254" y="1854500"/>
            <a:ext cx="118980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59250" y="2939075"/>
            <a:ext cx="5225401" cy="44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8761324" y="2079301"/>
            <a:ext cx="0" cy="984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382628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0" name="Google Shape;20;p3"/>
          <p:cNvSpPr/>
          <p:nvPr/>
        </p:nvSpPr>
        <p:spPr>
          <a:xfrm>
            <a:off x="4452305" y="219875"/>
            <a:ext cx="239401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21" name="Google Shape;21;p3"/>
          <p:cNvCxnSpPr/>
          <p:nvPr/>
        </p:nvCxnSpPr>
        <p:spPr>
          <a:xfrm>
            <a:off x="4957930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382653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3"/>
          <p:cNvCxnSpPr/>
          <p:nvPr/>
        </p:nvCxnSpPr>
        <p:spPr>
          <a:xfrm>
            <a:off x="4957955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" name="Google Shape;25;p3"/>
          <p:cNvCxnSpPr/>
          <p:nvPr/>
        </p:nvCxnSpPr>
        <p:spPr>
          <a:xfrm rot="10800000">
            <a:off x="394350" y="2079301"/>
            <a:ext cx="0" cy="984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/>
        </p:nvSpPr>
        <p:spPr>
          <a:xfrm>
            <a:off x="145950" y="149101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60" name="Google Shape;60;p7"/>
          <p:cNvCxnSpPr/>
          <p:nvPr/>
        </p:nvCxnSpPr>
        <p:spPr>
          <a:xfrm>
            <a:off x="382628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61" name="Google Shape;61;p7"/>
          <p:cNvSpPr/>
          <p:nvPr/>
        </p:nvSpPr>
        <p:spPr>
          <a:xfrm>
            <a:off x="4452305" y="219875"/>
            <a:ext cx="239401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62" name="Google Shape;62;p7"/>
          <p:cNvCxnSpPr/>
          <p:nvPr/>
        </p:nvCxnSpPr>
        <p:spPr>
          <a:xfrm>
            <a:off x="4957930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3" name="Google Shape;63;p7"/>
          <p:cNvCxnSpPr/>
          <p:nvPr/>
        </p:nvCxnSpPr>
        <p:spPr>
          <a:xfrm>
            <a:off x="382653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65" name="Google Shape;65;p7"/>
          <p:cNvCxnSpPr/>
          <p:nvPr/>
        </p:nvCxnSpPr>
        <p:spPr>
          <a:xfrm>
            <a:off x="4957955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626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ubTitle" idx="1"/>
          </p:nvPr>
        </p:nvSpPr>
        <p:spPr>
          <a:xfrm>
            <a:off x="720002" y="1347250"/>
            <a:ext cx="73245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145950" y="149101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969826" y="2079259"/>
            <a:ext cx="7204500" cy="8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71" name="Google Shape;71;p8"/>
          <p:cNvCxnSpPr/>
          <p:nvPr/>
        </p:nvCxnSpPr>
        <p:spPr>
          <a:xfrm>
            <a:off x="382628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72" name="Google Shape;72;p8"/>
          <p:cNvSpPr/>
          <p:nvPr/>
        </p:nvSpPr>
        <p:spPr>
          <a:xfrm>
            <a:off x="4452305" y="219875"/>
            <a:ext cx="239401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73" name="Google Shape;73;p8"/>
          <p:cNvCxnSpPr/>
          <p:nvPr/>
        </p:nvCxnSpPr>
        <p:spPr>
          <a:xfrm>
            <a:off x="4957930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4" name="Google Shape;74;p8"/>
          <p:cNvCxnSpPr/>
          <p:nvPr/>
        </p:nvCxnSpPr>
        <p:spPr>
          <a:xfrm>
            <a:off x="382653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76" name="Google Shape;76;p8"/>
          <p:cNvCxnSpPr/>
          <p:nvPr/>
        </p:nvCxnSpPr>
        <p:spPr>
          <a:xfrm>
            <a:off x="4957955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720004" y="1413525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720004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/>
          <p:nvPr/>
        </p:nvSpPr>
        <p:spPr>
          <a:xfrm>
            <a:off x="145950" y="149101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86" name="Google Shape;86;p11"/>
          <p:cNvCxnSpPr/>
          <p:nvPr/>
        </p:nvCxnSpPr>
        <p:spPr>
          <a:xfrm>
            <a:off x="382628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7" name="Google Shape;87;p11"/>
          <p:cNvSpPr/>
          <p:nvPr/>
        </p:nvSpPr>
        <p:spPr>
          <a:xfrm>
            <a:off x="4452305" y="219875"/>
            <a:ext cx="239401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88" name="Google Shape;88;p11"/>
          <p:cNvCxnSpPr/>
          <p:nvPr/>
        </p:nvCxnSpPr>
        <p:spPr>
          <a:xfrm>
            <a:off x="4957930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9" name="Google Shape;89;p11"/>
          <p:cNvCxnSpPr/>
          <p:nvPr/>
        </p:nvCxnSpPr>
        <p:spPr>
          <a:xfrm>
            <a:off x="382653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91" name="Google Shape;91;p11"/>
          <p:cNvCxnSpPr/>
          <p:nvPr/>
        </p:nvCxnSpPr>
        <p:spPr>
          <a:xfrm>
            <a:off x="4957955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2" name="Google Shape;9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29725"/>
            <a:ext cx="65760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3" name="Google Shape;93;p11"/>
          <p:cNvSpPr txBox="1">
            <a:spLocks noGrp="1"/>
          </p:cNvSpPr>
          <p:nvPr>
            <p:ph type="subTitle" idx="1"/>
          </p:nvPr>
        </p:nvSpPr>
        <p:spPr>
          <a:xfrm>
            <a:off x="1284000" y="2985500"/>
            <a:ext cx="6576000" cy="4971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/>
          <p:nvPr/>
        </p:nvSpPr>
        <p:spPr>
          <a:xfrm>
            <a:off x="145950" y="149101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124" name="Google Shape;124;p14"/>
          <p:cNvCxnSpPr/>
          <p:nvPr/>
        </p:nvCxnSpPr>
        <p:spPr>
          <a:xfrm>
            <a:off x="382628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5" name="Google Shape;125;p14"/>
          <p:cNvSpPr/>
          <p:nvPr/>
        </p:nvSpPr>
        <p:spPr>
          <a:xfrm>
            <a:off x="4452305" y="219875"/>
            <a:ext cx="239401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126" name="Google Shape;126;p14"/>
          <p:cNvCxnSpPr/>
          <p:nvPr/>
        </p:nvCxnSpPr>
        <p:spPr>
          <a:xfrm>
            <a:off x="4957930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7" name="Google Shape;127;p14"/>
          <p:cNvCxnSpPr/>
          <p:nvPr/>
        </p:nvCxnSpPr>
        <p:spPr>
          <a:xfrm>
            <a:off x="382653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8" name="Google Shape;128;p1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29" name="Google Shape;129;p14"/>
          <p:cNvCxnSpPr/>
          <p:nvPr/>
        </p:nvCxnSpPr>
        <p:spPr>
          <a:xfrm>
            <a:off x="4957955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30" name="Google Shape;130;p14"/>
          <p:cNvSpPr txBox="1">
            <a:spLocks noGrp="1"/>
          </p:cNvSpPr>
          <p:nvPr>
            <p:ph type="title"/>
          </p:nvPr>
        </p:nvSpPr>
        <p:spPr>
          <a:xfrm>
            <a:off x="969905" y="3387600"/>
            <a:ext cx="7204201" cy="5319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subTitle" idx="1"/>
          </p:nvPr>
        </p:nvSpPr>
        <p:spPr>
          <a:xfrm>
            <a:off x="969905" y="1312625"/>
            <a:ext cx="7204201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1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1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1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1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1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1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/>
          <p:nvPr/>
        </p:nvSpPr>
        <p:spPr>
          <a:xfrm>
            <a:off x="145950" y="149101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134" name="Google Shape;134;p15"/>
          <p:cNvCxnSpPr/>
          <p:nvPr/>
        </p:nvCxnSpPr>
        <p:spPr>
          <a:xfrm>
            <a:off x="382628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35" name="Google Shape;135;p15"/>
          <p:cNvSpPr/>
          <p:nvPr/>
        </p:nvSpPr>
        <p:spPr>
          <a:xfrm>
            <a:off x="4452305" y="219875"/>
            <a:ext cx="239401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cxnSp>
        <p:nvCxnSpPr>
          <p:cNvPr id="136" name="Google Shape;136;p15"/>
          <p:cNvCxnSpPr/>
          <p:nvPr/>
        </p:nvCxnSpPr>
        <p:spPr>
          <a:xfrm>
            <a:off x="4957930" y="339563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7" name="Google Shape;137;p15"/>
          <p:cNvCxnSpPr/>
          <p:nvPr/>
        </p:nvCxnSpPr>
        <p:spPr>
          <a:xfrm>
            <a:off x="382653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38" name="Google Shape;138;p15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39" name="Google Shape;139;p15"/>
          <p:cNvCxnSpPr/>
          <p:nvPr/>
        </p:nvCxnSpPr>
        <p:spPr>
          <a:xfrm>
            <a:off x="4957955" y="4798838"/>
            <a:ext cx="380340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720000" y="1148564"/>
            <a:ext cx="3944700" cy="160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subTitle" idx="1"/>
          </p:nvPr>
        </p:nvSpPr>
        <p:spPr>
          <a:xfrm>
            <a:off x="720000" y="2878638"/>
            <a:ext cx="39447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5"/>
          <p:cNvSpPr>
            <a:spLocks noGrp="1"/>
          </p:cNvSpPr>
          <p:nvPr>
            <p:ph type="pic" idx="2"/>
          </p:nvPr>
        </p:nvSpPr>
        <p:spPr>
          <a:xfrm>
            <a:off x="5149828" y="691038"/>
            <a:ext cx="3070800" cy="37614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399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sh"/>
              <a:buChar char="■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0" r:id="rId8"/>
    <p:sldLayoutId id="2147483661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ia.jarosova@smail.unipo.s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mailto:jakub.zahorcek@smail.unipo.s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 txBox="1">
            <a:spLocks noGrp="1"/>
          </p:cNvSpPr>
          <p:nvPr>
            <p:ph type="ctrTitle"/>
          </p:nvPr>
        </p:nvSpPr>
        <p:spPr>
          <a:xfrm>
            <a:off x="1609154" y="602653"/>
            <a:ext cx="5925600" cy="20793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/>
          <a:p>
            <a:r>
              <a:rPr lang="sk-SK" sz="5401"/>
              <a:t>Študentská rada</a:t>
            </a:r>
            <a:r>
              <a:rPr lang="en" sz="5401"/>
              <a:t> </a:t>
            </a:r>
            <a:r>
              <a:rPr lang="sk-SK" sz="4400">
                <a:solidFill>
                  <a:schemeClr val="dk2"/>
                </a:solidFill>
              </a:rPr>
              <a:t>Pedagogická fakulta</a:t>
            </a:r>
            <a:endParaRPr sz="4400">
              <a:solidFill>
                <a:schemeClr val="dk2"/>
              </a:solidFill>
            </a:endParaRPr>
          </a:p>
        </p:txBody>
      </p:sp>
      <p:sp>
        <p:nvSpPr>
          <p:cNvPr id="286" name="Google Shape;286;p29"/>
          <p:cNvSpPr txBox="1">
            <a:spLocks noGrp="1"/>
          </p:cNvSpPr>
          <p:nvPr>
            <p:ph type="subTitle" idx="1"/>
          </p:nvPr>
        </p:nvSpPr>
        <p:spPr>
          <a:xfrm>
            <a:off x="1592054" y="2643119"/>
            <a:ext cx="5942700" cy="475801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0" indent="0"/>
            <a:r>
              <a:rPr lang="sk-SK"/>
              <a:t>Prešovská univerzita v Prešove</a:t>
            </a:r>
            <a:endParaRPr/>
          </a:p>
        </p:txBody>
      </p:sp>
      <p:cxnSp>
        <p:nvCxnSpPr>
          <p:cNvPr id="287" name="Google Shape;287;p29"/>
          <p:cNvCxnSpPr/>
          <p:nvPr/>
        </p:nvCxnSpPr>
        <p:spPr>
          <a:xfrm rot="10800000" flipH="1">
            <a:off x="1609201" y="2538441"/>
            <a:ext cx="5942700" cy="660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88" name="Google Shape;288;p29"/>
          <p:cNvCxnSpPr/>
          <p:nvPr/>
        </p:nvCxnSpPr>
        <p:spPr>
          <a:xfrm rot="10800000" flipH="1">
            <a:off x="1592102" y="756850"/>
            <a:ext cx="5942700" cy="660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89" name="Google Shape;289;p29"/>
          <p:cNvSpPr/>
          <p:nvPr/>
        </p:nvSpPr>
        <p:spPr>
          <a:xfrm>
            <a:off x="1609251" y="1495913"/>
            <a:ext cx="239401" cy="239401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 sz="1401"/>
          </a:p>
        </p:txBody>
      </p:sp>
      <p:sp>
        <p:nvSpPr>
          <p:cNvPr id="290" name="Google Shape;290;p29"/>
          <p:cNvSpPr/>
          <p:nvPr/>
        </p:nvSpPr>
        <p:spPr>
          <a:xfrm>
            <a:off x="7295404" y="1522606"/>
            <a:ext cx="239401" cy="239401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 sz="1401"/>
          </a:p>
        </p:txBody>
      </p:sp>
      <p:pic>
        <p:nvPicPr>
          <p:cNvPr id="3" name="Obrázok 2" descr="Obrázok, na ktorom je symbol, lícna strana, minca&#10;&#10;Automaticky generovaný popis">
            <a:extLst>
              <a:ext uri="{FF2B5EF4-FFF2-40B4-BE49-F238E27FC236}">
                <a16:creationId xmlns:a16="http://schemas.microsoft.com/office/drawing/2014/main" id="{582252AA-0392-63D0-94B6-59720E8F9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003" y="3217008"/>
            <a:ext cx="1414811" cy="14148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/>
          <p:cNvSpPr txBox="1">
            <a:spLocks noGrp="1"/>
          </p:cNvSpPr>
          <p:nvPr>
            <p:ph type="title"/>
          </p:nvPr>
        </p:nvSpPr>
        <p:spPr>
          <a:xfrm>
            <a:off x="392898" y="445025"/>
            <a:ext cx="6266400" cy="572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 dirty="0"/>
              <a:t>DAROVANIE KRVI</a:t>
            </a:r>
            <a:endParaRPr dirty="0"/>
          </a:p>
        </p:txBody>
      </p:sp>
      <p:sp>
        <p:nvSpPr>
          <p:cNvPr id="777" name="Google Shape;777;p5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A3DE841E-180F-B5CB-047E-3844727A1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6"/>
          <a:stretch>
            <a:fillRect/>
          </a:stretch>
        </p:blipFill>
        <p:spPr>
          <a:xfrm rot="5400000">
            <a:off x="5598664" y="1450439"/>
            <a:ext cx="3548626" cy="275625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7D6DBE8-0C9C-C6F0-CD1C-3A7054211C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191" b="11793"/>
          <a:stretch>
            <a:fillRect/>
          </a:stretch>
        </p:blipFill>
        <p:spPr>
          <a:xfrm>
            <a:off x="392898" y="2876048"/>
            <a:ext cx="3153324" cy="172682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FE34C18-5016-D02B-1219-64551EA0CB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361" b="4336"/>
          <a:stretch>
            <a:fillRect/>
          </a:stretch>
        </p:blipFill>
        <p:spPr>
          <a:xfrm>
            <a:off x="392898" y="1054248"/>
            <a:ext cx="3153324" cy="1780926"/>
          </a:xfrm>
          <a:prstGeom prst="rect">
            <a:avLst/>
          </a:prstGeom>
        </p:spPr>
      </p:pic>
      <p:pic>
        <p:nvPicPr>
          <p:cNvPr id="2" name="Obrázok 1" descr="Obrázok, na ktorom je vnútri, ošatenie, nábytok, osoba&#10;&#10;Automaticky generovaný popis">
            <a:extLst>
              <a:ext uri="{FF2B5EF4-FFF2-40B4-BE49-F238E27FC236}">
                <a16:creationId xmlns:a16="http://schemas.microsoft.com/office/drawing/2014/main" id="{25953BD5-B2DA-1739-FC70-E4BD52577F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13" t="-870" r="1839"/>
          <a:stretch>
            <a:fillRect/>
          </a:stretch>
        </p:blipFill>
        <p:spPr>
          <a:xfrm>
            <a:off x="3638487" y="1030990"/>
            <a:ext cx="2220419" cy="1797574"/>
          </a:xfrm>
          <a:prstGeom prst="rect">
            <a:avLst/>
          </a:prstGeom>
        </p:spPr>
      </p:pic>
      <p:pic>
        <p:nvPicPr>
          <p:cNvPr id="3" name="Obrázok 2" descr="Obrázok, na ktorom je ošatenie, vnútri, osoba, nábytok&#10;&#10;Automaticky generovaný popis">
            <a:extLst>
              <a:ext uri="{FF2B5EF4-FFF2-40B4-BE49-F238E27FC236}">
                <a16:creationId xmlns:a16="http://schemas.microsoft.com/office/drawing/2014/main" id="{3580C420-F4C1-61ED-8DAA-F6BDC417B0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61" t="4147"/>
          <a:stretch>
            <a:fillRect/>
          </a:stretch>
        </p:blipFill>
        <p:spPr>
          <a:xfrm>
            <a:off x="3638487" y="2876048"/>
            <a:ext cx="2220419" cy="17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05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/>
          <p:cNvSpPr txBox="1">
            <a:spLocks noGrp="1"/>
          </p:cNvSpPr>
          <p:nvPr>
            <p:ph type="title"/>
          </p:nvPr>
        </p:nvSpPr>
        <p:spPr>
          <a:xfrm>
            <a:off x="490654" y="459892"/>
            <a:ext cx="6266400" cy="572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/>
              <a:t>PLES PF</a:t>
            </a:r>
            <a:endParaRPr/>
          </a:p>
        </p:txBody>
      </p:sp>
      <p:sp>
        <p:nvSpPr>
          <p:cNvPr id="777" name="Google Shape;777;p5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D9A140D-1C1D-8385-7DB2-BA57F16DB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969" y="2571750"/>
            <a:ext cx="3200101" cy="213623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2CF5F85-78F6-8637-B493-6037E32B63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913"/>
          <a:stretch>
            <a:fillRect/>
          </a:stretch>
        </p:blipFill>
        <p:spPr>
          <a:xfrm>
            <a:off x="5379969" y="435513"/>
            <a:ext cx="3200101" cy="2058896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99701B7-3481-286D-E45F-F3CA737B0D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504" r="15579" b="37381"/>
          <a:stretch>
            <a:fillRect/>
          </a:stretch>
        </p:blipFill>
        <p:spPr>
          <a:xfrm>
            <a:off x="563930" y="3073298"/>
            <a:ext cx="2604211" cy="161031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C7FE7A94-0296-5B29-E835-4043F38DA3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73" r="1"/>
          <a:stretch>
            <a:fillRect/>
          </a:stretch>
        </p:blipFill>
        <p:spPr>
          <a:xfrm>
            <a:off x="563930" y="1128433"/>
            <a:ext cx="2213839" cy="1849024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1D12F12-EDC6-7C2C-88C7-4705E47443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009" r="12778"/>
          <a:stretch>
            <a:fillRect/>
          </a:stretch>
        </p:blipFill>
        <p:spPr>
          <a:xfrm>
            <a:off x="3009413" y="1128433"/>
            <a:ext cx="2138911" cy="1849024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CCDC022B-2380-44A9-2BF0-5A739A8E4B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170" t="6968" r="19714"/>
          <a:stretch>
            <a:fillRect/>
          </a:stretch>
        </p:blipFill>
        <p:spPr>
          <a:xfrm>
            <a:off x="3356151" y="3073296"/>
            <a:ext cx="1792173" cy="16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69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>
          <a:extLst>
            <a:ext uri="{FF2B5EF4-FFF2-40B4-BE49-F238E27FC236}">
              <a16:creationId xmlns:a16="http://schemas.microsoft.com/office/drawing/2014/main" id="{37CE1CA5-D357-BEA3-8A88-8F282C39F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>
            <a:extLst>
              <a:ext uri="{FF2B5EF4-FFF2-40B4-BE49-F238E27FC236}">
                <a16:creationId xmlns:a16="http://schemas.microsoft.com/office/drawing/2014/main" id="{C4002EAF-8774-5C53-E559-AAD1144F65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898" y="445025"/>
            <a:ext cx="8531646" cy="572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 dirty="0"/>
              <a:t>SPOZNAJ UNIPO VEDY V OC NOVUM PREŠOV</a:t>
            </a:r>
            <a:endParaRPr dirty="0"/>
          </a:p>
        </p:txBody>
      </p:sp>
      <p:sp>
        <p:nvSpPr>
          <p:cNvPr id="777" name="Google Shape;777;p54">
            <a:extLst>
              <a:ext uri="{FF2B5EF4-FFF2-40B4-BE49-F238E27FC236}">
                <a16:creationId xmlns:a16="http://schemas.microsoft.com/office/drawing/2014/main" id="{5A1A101E-DDDB-80DA-AF40-F6DFAD83D3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0D0F546-F708-FAFD-278B-F5945919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656" y="1209292"/>
            <a:ext cx="2401509" cy="320201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FF0D179-15B0-6C0E-D732-AB23ED547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38" y="1209293"/>
            <a:ext cx="2401509" cy="3202013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9020AD46-95F3-0408-72D4-3EC6E874D5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13" t="15502" r="5757"/>
          <a:stretch>
            <a:fillRect/>
          </a:stretch>
        </p:blipFill>
        <p:spPr>
          <a:xfrm>
            <a:off x="6022875" y="1209292"/>
            <a:ext cx="2419484" cy="32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1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>
          <a:extLst>
            <a:ext uri="{FF2B5EF4-FFF2-40B4-BE49-F238E27FC236}">
              <a16:creationId xmlns:a16="http://schemas.microsoft.com/office/drawing/2014/main" id="{5C072E86-CAAD-B963-A5C9-DCE31A6C4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>
            <a:extLst>
              <a:ext uri="{FF2B5EF4-FFF2-40B4-BE49-F238E27FC236}">
                <a16:creationId xmlns:a16="http://schemas.microsoft.com/office/drawing/2014/main" id="{F9E0FE9A-57CC-E47B-F0F5-60CEF0DFAF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0654" y="459892"/>
            <a:ext cx="6266400" cy="572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 dirty="0"/>
              <a:t>BLÁZNIVÝ VOLEJBAL</a:t>
            </a:r>
            <a:endParaRPr dirty="0"/>
          </a:p>
        </p:txBody>
      </p:sp>
      <p:sp>
        <p:nvSpPr>
          <p:cNvPr id="777" name="Google Shape;777;p54">
            <a:extLst>
              <a:ext uri="{FF2B5EF4-FFF2-40B4-BE49-F238E27FC236}">
                <a16:creationId xmlns:a16="http://schemas.microsoft.com/office/drawing/2014/main" id="{FF9C9B18-8820-C443-0EA7-23F6DC803EE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571DBA31-A9C8-B186-0670-C9855895B2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697"/>
          <a:stretch>
            <a:fillRect/>
          </a:stretch>
        </p:blipFill>
        <p:spPr>
          <a:xfrm>
            <a:off x="7210834" y="1032592"/>
            <a:ext cx="1352741" cy="157465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F418F14-A0E6-56EA-C541-5E34F137D8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697"/>
          <a:stretch>
            <a:fillRect/>
          </a:stretch>
        </p:blipFill>
        <p:spPr>
          <a:xfrm>
            <a:off x="7210834" y="2892388"/>
            <a:ext cx="1352741" cy="157465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709083E-297E-8A8B-26B8-70FE5D8C22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51" b="13406"/>
          <a:stretch>
            <a:fillRect/>
          </a:stretch>
        </p:blipFill>
        <p:spPr>
          <a:xfrm>
            <a:off x="5668773" y="1032592"/>
            <a:ext cx="1410277" cy="157465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682CDFF-28CF-52D3-1383-38EF1CD33F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68" r="2000" b="32160"/>
          <a:stretch>
            <a:fillRect/>
          </a:stretch>
        </p:blipFill>
        <p:spPr>
          <a:xfrm>
            <a:off x="490654" y="1590024"/>
            <a:ext cx="5094596" cy="236166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83C3619C-C198-2019-8D32-7914E3D9F9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0698"/>
          <a:stretch>
            <a:fillRect/>
          </a:stretch>
        </p:blipFill>
        <p:spPr>
          <a:xfrm>
            <a:off x="5668773" y="2886516"/>
            <a:ext cx="1327401" cy="15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4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pic>
        <p:nvPicPr>
          <p:cNvPr id="3" name="Obrázok 2" descr="Obrázok, na ktorom je text, snímka obrazovky, písmo, logo&#10;&#10;Obsah vygenerovaný pomocou AI môže byť nesprávny.">
            <a:extLst>
              <a:ext uri="{FF2B5EF4-FFF2-40B4-BE49-F238E27FC236}">
                <a16:creationId xmlns:a16="http://schemas.microsoft.com/office/drawing/2014/main" id="{5793CDDD-3F74-538D-726A-6D549FED1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54" y="464115"/>
            <a:ext cx="2980492" cy="4215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7CF66A0-2CA7-4AE6-EDDD-D5E254D3B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50" y="1107625"/>
            <a:ext cx="4269256" cy="32019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4" name="Google Shape;381;p37">
            <a:extLst>
              <a:ext uri="{FF2B5EF4-FFF2-40B4-BE49-F238E27FC236}">
                <a16:creationId xmlns:a16="http://schemas.microsoft.com/office/drawing/2014/main" id="{3CC1D665-B158-14FE-5363-82BC636078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2374" y="-550406"/>
            <a:ext cx="3944700" cy="1607100"/>
          </a:xfrm>
          <a:prstGeom prst="rect">
            <a:avLst/>
          </a:prstGeom>
        </p:spPr>
        <p:txBody>
          <a:bodyPr spcFirstLastPara="1" wrap="square" lIns="91426" tIns="91426" rIns="91426" bIns="91426" anchor="b" anchorCtr="0">
            <a:noAutofit/>
          </a:bodyPr>
          <a:lstStyle/>
          <a:p>
            <a:r>
              <a:rPr lang="sk-SK" sz="2800"/>
              <a:t>Vedúci referent</a:t>
            </a:r>
            <a:endParaRPr sz="2800"/>
          </a:p>
        </p:txBody>
      </p:sp>
      <p:cxnSp>
        <p:nvCxnSpPr>
          <p:cNvPr id="5" name="Google Shape;287;p29">
            <a:extLst>
              <a:ext uri="{FF2B5EF4-FFF2-40B4-BE49-F238E27FC236}">
                <a16:creationId xmlns:a16="http://schemas.microsoft.com/office/drawing/2014/main" id="{6879E389-073B-9E01-174A-CC9A1F68C9D9}"/>
              </a:ext>
            </a:extLst>
          </p:cNvPr>
          <p:cNvCxnSpPr>
            <a:cxnSpLocks/>
          </p:cNvCxnSpPr>
          <p:nvPr/>
        </p:nvCxnSpPr>
        <p:spPr>
          <a:xfrm>
            <a:off x="585076" y="1056692"/>
            <a:ext cx="2751746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8" name="Google Shape;344;p33">
            <a:extLst>
              <a:ext uri="{FF2B5EF4-FFF2-40B4-BE49-F238E27FC236}">
                <a16:creationId xmlns:a16="http://schemas.microsoft.com/office/drawing/2014/main" id="{9EFE8EB8-35AA-2E43-983F-2C305A9741D6}"/>
              </a:ext>
            </a:extLst>
          </p:cNvPr>
          <p:cNvSpPr txBox="1">
            <a:spLocks/>
          </p:cNvSpPr>
          <p:nvPr/>
        </p:nvSpPr>
        <p:spPr>
          <a:xfrm>
            <a:off x="492373" y="1171713"/>
            <a:ext cx="7704000" cy="527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sk-SK" sz="1600" b="1" dirty="0">
                <a:latin typeface="Mulish" panose="020B0604020202020204" charset="-18"/>
              </a:rPr>
              <a:t>Bc. Patrícia </a:t>
            </a:r>
            <a:r>
              <a:rPr lang="sk-SK" sz="1600" b="1" dirty="0" err="1">
                <a:latin typeface="Mulish" panose="020B0604020202020204" charset="-18"/>
              </a:rPr>
              <a:t>Jarošová</a:t>
            </a:r>
            <a:endParaRPr lang="sk-SK" sz="1600" b="1" dirty="0">
              <a:latin typeface="Mulish" panose="020B0604020202020204" charset="-18"/>
            </a:endParaRPr>
          </a:p>
          <a:p>
            <a:pPr>
              <a:lnSpc>
                <a:spcPct val="150000"/>
              </a:lnSpc>
            </a:pPr>
            <a:r>
              <a:rPr lang="sk-SK" sz="1600" b="1" dirty="0">
                <a:latin typeface="Mulish" panose="020B0604020202020204" charset="-18"/>
              </a:rPr>
              <a:t>E-mail </a:t>
            </a:r>
            <a:r>
              <a:rPr lang="sk-SK" sz="1600" dirty="0">
                <a:latin typeface="Mulish" panose="020B0604020202020204" charset="-18"/>
                <a:hlinkClick r:id="rId3"/>
              </a:rPr>
              <a:t>patricia.jarosova@smail.unipo.sk</a:t>
            </a:r>
            <a:endParaRPr lang="sk-SK" sz="1600" dirty="0">
              <a:latin typeface="Mulish" panose="020B0604020202020204" charset="-18"/>
            </a:endParaRPr>
          </a:p>
          <a:p>
            <a:pPr>
              <a:lnSpc>
                <a:spcPct val="150000"/>
              </a:lnSpc>
            </a:pPr>
            <a:r>
              <a:rPr lang="sk-SK" sz="1600" b="1" dirty="0">
                <a:latin typeface="Mulish" panose="020B0604020202020204" charset="-18"/>
              </a:rPr>
              <a:t>Študijná skupina</a:t>
            </a:r>
            <a:r>
              <a:rPr lang="sk-SK" sz="1600" dirty="0">
                <a:latin typeface="Mulish" panose="020B0604020202020204" charset="-18"/>
              </a:rPr>
              <a:t> </a:t>
            </a:r>
            <a:r>
              <a:rPr lang="en-US" sz="1600" dirty="0">
                <a:latin typeface="Mulish" panose="020B0604020202020204" charset="-18"/>
              </a:rPr>
              <a:t>2DUM3</a:t>
            </a:r>
          </a:p>
        </p:txBody>
      </p:sp>
      <p:sp>
        <p:nvSpPr>
          <p:cNvPr id="13" name="Google Shape;381;p37">
            <a:extLst>
              <a:ext uri="{FF2B5EF4-FFF2-40B4-BE49-F238E27FC236}">
                <a16:creationId xmlns:a16="http://schemas.microsoft.com/office/drawing/2014/main" id="{D6A38F95-8211-58FA-6D28-E298911469E5}"/>
              </a:ext>
            </a:extLst>
          </p:cNvPr>
          <p:cNvSpPr txBox="1">
            <a:spLocks/>
          </p:cNvSpPr>
          <p:nvPr/>
        </p:nvSpPr>
        <p:spPr>
          <a:xfrm>
            <a:off x="491643" y="1462241"/>
            <a:ext cx="39447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sk-SK" sz="2800" dirty="0"/>
              <a:t>Zástupca referenta</a:t>
            </a:r>
          </a:p>
        </p:txBody>
      </p:sp>
      <p:cxnSp>
        <p:nvCxnSpPr>
          <p:cNvPr id="15" name="Google Shape;287;p29">
            <a:extLst>
              <a:ext uri="{FF2B5EF4-FFF2-40B4-BE49-F238E27FC236}">
                <a16:creationId xmlns:a16="http://schemas.microsoft.com/office/drawing/2014/main" id="{01202A2B-07B2-BB7F-2B0A-68879DEF981B}"/>
              </a:ext>
            </a:extLst>
          </p:cNvPr>
          <p:cNvCxnSpPr>
            <a:cxnSpLocks/>
          </p:cNvCxnSpPr>
          <p:nvPr/>
        </p:nvCxnSpPr>
        <p:spPr>
          <a:xfrm>
            <a:off x="585078" y="3086760"/>
            <a:ext cx="345188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8" name="Google Shape;344;p33">
            <a:extLst>
              <a:ext uri="{FF2B5EF4-FFF2-40B4-BE49-F238E27FC236}">
                <a16:creationId xmlns:a16="http://schemas.microsoft.com/office/drawing/2014/main" id="{5EDCD64E-C635-8C5D-4AA7-25C6A32C09AC}"/>
              </a:ext>
            </a:extLst>
          </p:cNvPr>
          <p:cNvSpPr txBox="1">
            <a:spLocks/>
          </p:cNvSpPr>
          <p:nvPr/>
        </p:nvSpPr>
        <p:spPr>
          <a:xfrm>
            <a:off x="491643" y="3130858"/>
            <a:ext cx="3829244" cy="527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sk-SK" sz="1600" b="1" dirty="0">
                <a:latin typeface="Mulish" panose="020B0604020202020204" charset="-18"/>
              </a:rPr>
              <a:t>Bc. Jakub Zahorček</a:t>
            </a:r>
          </a:p>
          <a:p>
            <a:pPr>
              <a:lnSpc>
                <a:spcPct val="150000"/>
              </a:lnSpc>
            </a:pPr>
            <a:r>
              <a:rPr lang="sk-SK" sz="1600" b="1" dirty="0">
                <a:latin typeface="Mulish" panose="020B0604020202020204" charset="-18"/>
              </a:rPr>
              <a:t>E-mail </a:t>
            </a:r>
            <a:r>
              <a:rPr lang="sk-SK" sz="1600" dirty="0">
                <a:latin typeface="Mulish" panose="020B0604020202020204" charset="-18"/>
                <a:hlinkClick r:id="rId4"/>
              </a:rPr>
              <a:t>jakub.zahorcek@smail.unipo.sk</a:t>
            </a:r>
            <a:endParaRPr lang="sk-SK" sz="1600" dirty="0">
              <a:latin typeface="Mulish" panose="020B0604020202020204" charset="-18"/>
            </a:endParaRPr>
          </a:p>
          <a:p>
            <a:pPr>
              <a:lnSpc>
                <a:spcPct val="150000"/>
              </a:lnSpc>
            </a:pPr>
            <a:r>
              <a:rPr lang="sk-SK" sz="1600" b="1" dirty="0">
                <a:latin typeface="Mulish" panose="020B0604020202020204" charset="-18"/>
              </a:rPr>
              <a:t>Študijná skupina</a:t>
            </a:r>
            <a:r>
              <a:rPr lang="sk-SK" sz="1600" dirty="0">
                <a:latin typeface="Mulish" panose="020B0604020202020204" charset="-18"/>
              </a:rPr>
              <a:t> 1DUM4</a:t>
            </a:r>
            <a:endParaRPr lang="en-US" sz="1600" dirty="0">
              <a:latin typeface="Mulish" panose="020B0604020202020204" charset="-1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DEFB48-417B-D3A1-9AE8-6311DB4EC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898" y="547606"/>
            <a:ext cx="1398080" cy="186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BBA70A-13AA-3C0B-8942-A46DBEFEC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898" y="2738770"/>
            <a:ext cx="1398080" cy="186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09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8" name="Google Shape;799;p56">
            <a:extLst>
              <a:ext uri="{FF2B5EF4-FFF2-40B4-BE49-F238E27FC236}">
                <a16:creationId xmlns:a16="http://schemas.microsoft.com/office/drawing/2014/main" id="{A5EF321D-E6A9-1107-2010-3A5551E4CB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7950" y="844805"/>
            <a:ext cx="4448100" cy="1058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 sz="6000"/>
              <a:t>Ďakujeme!</a:t>
            </a:r>
            <a:endParaRPr sz="6000"/>
          </a:p>
        </p:txBody>
      </p:sp>
      <p:cxnSp>
        <p:nvCxnSpPr>
          <p:cNvPr id="9" name="Google Shape;802;p56">
            <a:extLst>
              <a:ext uri="{FF2B5EF4-FFF2-40B4-BE49-F238E27FC236}">
                <a16:creationId xmlns:a16="http://schemas.microsoft.com/office/drawing/2014/main" id="{DF4736E0-A708-B239-384D-A760918927B0}"/>
              </a:ext>
            </a:extLst>
          </p:cNvPr>
          <p:cNvCxnSpPr/>
          <p:nvPr/>
        </p:nvCxnSpPr>
        <p:spPr>
          <a:xfrm>
            <a:off x="2202000" y="1976906"/>
            <a:ext cx="4740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" name="Google Shape;800;p56">
            <a:extLst>
              <a:ext uri="{FF2B5EF4-FFF2-40B4-BE49-F238E27FC236}">
                <a16:creationId xmlns:a16="http://schemas.microsoft.com/office/drawing/2014/main" id="{C210EFD2-3D9B-9392-7C1B-D82F7D189F5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47950" y="2077433"/>
            <a:ext cx="4448100" cy="1235401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0" indent="0"/>
            <a:r>
              <a:rPr lang="sk-SK" sz="2800" b="1">
                <a:solidFill>
                  <a:schemeClr val="dk2"/>
                </a:solidFill>
                <a:latin typeface="Quicksand"/>
                <a:sym typeface="Quicksand"/>
              </a:rPr>
              <a:t>Priestor na otázky </a:t>
            </a:r>
            <a:r>
              <a:rPr lang="sk-SK" sz="2800" b="1">
                <a:solidFill>
                  <a:schemeClr val="dk2"/>
                </a:solidFill>
                <a:latin typeface="Quicksand"/>
                <a:sym typeface="Wingdings" panose="05000000000000000000" pitchFamily="2" charset="2"/>
              </a:rPr>
              <a:t></a:t>
            </a:r>
            <a:endParaRPr sz="2000"/>
          </a:p>
        </p:txBody>
      </p:sp>
      <p:sp>
        <p:nvSpPr>
          <p:cNvPr id="11" name="Google Shape;344;p33">
            <a:extLst>
              <a:ext uri="{FF2B5EF4-FFF2-40B4-BE49-F238E27FC236}">
                <a16:creationId xmlns:a16="http://schemas.microsoft.com/office/drawing/2014/main" id="{7CCFBA0E-13DB-71AD-5B02-FEBE14D9E848}"/>
              </a:ext>
            </a:extLst>
          </p:cNvPr>
          <p:cNvSpPr txBox="1">
            <a:spLocks/>
          </p:cNvSpPr>
          <p:nvPr/>
        </p:nvSpPr>
        <p:spPr>
          <a:xfrm>
            <a:off x="3571829" y="3048979"/>
            <a:ext cx="4059047" cy="527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sz="1600" dirty="0">
                <a:latin typeface="Quicksand" panose="020B0604020202020204" charset="-18"/>
              </a:rPr>
              <a:t>@srpfpu_po</a:t>
            </a:r>
          </a:p>
          <a:p>
            <a:endParaRPr lang="sk-SK" sz="1600" dirty="0">
              <a:latin typeface="Quicksand" panose="020B0604020202020204" charset="-18"/>
            </a:endParaRPr>
          </a:p>
          <a:p>
            <a:endParaRPr lang="sk-SK" sz="1600" dirty="0">
              <a:latin typeface="Quicksand" panose="020B0604020202020204" charset="-18"/>
            </a:endParaRPr>
          </a:p>
          <a:p>
            <a:r>
              <a:rPr lang="sk-SK" sz="1600" dirty="0">
                <a:latin typeface="Quicksand" panose="020B0604020202020204" charset="-18"/>
              </a:rPr>
              <a:t>@Študentská rada PF PU v Prešove</a:t>
            </a:r>
            <a:endParaRPr lang="en-US" sz="1600" dirty="0">
              <a:latin typeface="Quicksand" panose="020B0604020202020204" charset="-18"/>
            </a:endParaRPr>
          </a:p>
        </p:txBody>
      </p:sp>
      <p:grpSp>
        <p:nvGrpSpPr>
          <p:cNvPr id="12" name="Google Shape;806;p56">
            <a:extLst>
              <a:ext uri="{FF2B5EF4-FFF2-40B4-BE49-F238E27FC236}">
                <a16:creationId xmlns:a16="http://schemas.microsoft.com/office/drawing/2014/main" id="{BDFB8B25-6C75-94EE-C9A6-18430AD55064}"/>
              </a:ext>
            </a:extLst>
          </p:cNvPr>
          <p:cNvGrpSpPr/>
          <p:nvPr/>
        </p:nvGrpSpPr>
        <p:grpSpPr>
          <a:xfrm>
            <a:off x="3182781" y="3046084"/>
            <a:ext cx="403017" cy="402572"/>
            <a:chOff x="3303268" y="3817349"/>
            <a:chExt cx="346056" cy="345674"/>
          </a:xfrm>
        </p:grpSpPr>
        <p:sp>
          <p:nvSpPr>
            <p:cNvPr id="13" name="Google Shape;807;p56">
              <a:extLst>
                <a:ext uri="{FF2B5EF4-FFF2-40B4-BE49-F238E27FC236}">
                  <a16:creationId xmlns:a16="http://schemas.microsoft.com/office/drawing/2014/main" id="{9402BD60-BF34-19B3-D175-9C9FDE19CC8F}"/>
                </a:ext>
              </a:extLst>
            </p:cNvPr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1"/>
            </a:p>
          </p:txBody>
        </p:sp>
        <p:sp>
          <p:nvSpPr>
            <p:cNvPr id="14" name="Google Shape;808;p56">
              <a:extLst>
                <a:ext uri="{FF2B5EF4-FFF2-40B4-BE49-F238E27FC236}">
                  <a16:creationId xmlns:a16="http://schemas.microsoft.com/office/drawing/2014/main" id="{1E3BA4F8-2671-B088-D54F-7740850E1FD7}"/>
                </a:ext>
              </a:extLst>
            </p:cNvPr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1"/>
            </a:p>
          </p:txBody>
        </p:sp>
        <p:sp>
          <p:nvSpPr>
            <p:cNvPr id="15" name="Google Shape;809;p56">
              <a:extLst>
                <a:ext uri="{FF2B5EF4-FFF2-40B4-BE49-F238E27FC236}">
                  <a16:creationId xmlns:a16="http://schemas.microsoft.com/office/drawing/2014/main" id="{28DB2B9A-8F8F-D9C4-BC88-0C496F5A995C}"/>
                </a:ext>
              </a:extLst>
            </p:cNvPr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1"/>
            </a:p>
          </p:txBody>
        </p:sp>
        <p:sp>
          <p:nvSpPr>
            <p:cNvPr id="16" name="Google Shape;810;p56">
              <a:extLst>
                <a:ext uri="{FF2B5EF4-FFF2-40B4-BE49-F238E27FC236}">
                  <a16:creationId xmlns:a16="http://schemas.microsoft.com/office/drawing/2014/main" id="{B8C92005-FBB5-25EA-7E70-6B19A4F091B3}"/>
                </a:ext>
              </a:extLst>
            </p:cNvPr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1"/>
            </a:p>
          </p:txBody>
        </p:sp>
      </p:grpSp>
      <p:sp>
        <p:nvSpPr>
          <p:cNvPr id="17" name="Google Shape;805;p56">
            <a:extLst>
              <a:ext uri="{FF2B5EF4-FFF2-40B4-BE49-F238E27FC236}">
                <a16:creationId xmlns:a16="http://schemas.microsoft.com/office/drawing/2014/main" id="{F85E1283-0E91-969D-3D53-2229F0BD2A62}"/>
              </a:ext>
            </a:extLst>
          </p:cNvPr>
          <p:cNvSpPr/>
          <p:nvPr/>
        </p:nvSpPr>
        <p:spPr>
          <a:xfrm>
            <a:off x="3182137" y="3759994"/>
            <a:ext cx="402553" cy="402997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 sz="1401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568CEAC1-DBC3-5AE8-4D88-F59D588FBE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93" y="2430182"/>
            <a:ext cx="1383639" cy="138363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5CADE1F-E70D-AD52-15C5-2B82F44591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66" y="2400452"/>
            <a:ext cx="1366082" cy="136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5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"/>
          <p:cNvSpPr txBox="1">
            <a:spLocks noGrp="1"/>
          </p:cNvSpPr>
          <p:nvPr>
            <p:ph type="subTitle" idx="1"/>
          </p:nvPr>
        </p:nvSpPr>
        <p:spPr>
          <a:xfrm>
            <a:off x="969905" y="1312625"/>
            <a:ext cx="7204201" cy="1478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indent="0"/>
            <a:r>
              <a:rPr lang="sk-SK" sz="2000" dirty="0"/>
              <a:t>ŠR PF PU vznikla na podnet študentov s cieľom uľahčiť komunikáciu medzi študentmi a vedením PF PU a zároveň organizovať a podporovať kultúrny, športový, spoločenský</a:t>
            </a:r>
          </a:p>
          <a:p>
            <a:pPr marL="0" indent="0"/>
            <a:r>
              <a:rPr lang="sk-SK" sz="2000" dirty="0"/>
              <a:t> a občiansky život študentov PF PU.</a:t>
            </a:r>
            <a:endParaRPr sz="2000" dirty="0"/>
          </a:p>
        </p:txBody>
      </p:sp>
      <p:sp>
        <p:nvSpPr>
          <p:cNvPr id="354" name="Google Shape;354;p34"/>
          <p:cNvSpPr txBox="1">
            <a:spLocks noGrp="1"/>
          </p:cNvSpPr>
          <p:nvPr>
            <p:ph type="title"/>
          </p:nvPr>
        </p:nvSpPr>
        <p:spPr>
          <a:xfrm>
            <a:off x="969905" y="3384111"/>
            <a:ext cx="7204201" cy="531900"/>
          </a:xfrm>
          <a:prstGeom prst="rect">
            <a:avLst/>
          </a:prstGeom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r>
              <a:rPr lang="sk-SK"/>
              <a:t>Študentská rada</a:t>
            </a:r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cxnSp>
        <p:nvCxnSpPr>
          <p:cNvPr id="356" name="Google Shape;356;p34"/>
          <p:cNvCxnSpPr/>
          <p:nvPr/>
        </p:nvCxnSpPr>
        <p:spPr>
          <a:xfrm rot="10800000" flipH="1">
            <a:off x="2553150" y="3923154"/>
            <a:ext cx="4037700" cy="660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57" name="Google Shape;357;p34"/>
          <p:cNvCxnSpPr/>
          <p:nvPr/>
        </p:nvCxnSpPr>
        <p:spPr>
          <a:xfrm rot="10800000" flipH="1">
            <a:off x="2553150" y="3325029"/>
            <a:ext cx="4037700" cy="660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>
          <a:extLst>
            <a:ext uri="{FF2B5EF4-FFF2-40B4-BE49-F238E27FC236}">
              <a16:creationId xmlns:a16="http://schemas.microsoft.com/office/drawing/2014/main" id="{454F6CD7-AD40-1A85-A891-D8A75A8AB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>
            <a:extLst>
              <a:ext uri="{FF2B5EF4-FFF2-40B4-BE49-F238E27FC236}">
                <a16:creationId xmlns:a16="http://schemas.microsoft.com/office/drawing/2014/main" id="{D3629C01-7F1D-513A-06CC-C891D9CC19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898" y="445025"/>
            <a:ext cx="6266400" cy="572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 sz="2800" dirty="0"/>
              <a:t>ČO NÁM PRINÁŠA ŠTUDENTSKÁ RADA</a:t>
            </a:r>
            <a:r>
              <a:rPr lang="sk-SK" dirty="0"/>
              <a:t>?</a:t>
            </a:r>
            <a:endParaRPr dirty="0"/>
          </a:p>
        </p:txBody>
      </p:sp>
      <p:sp>
        <p:nvSpPr>
          <p:cNvPr id="777" name="Google Shape;777;p54">
            <a:extLst>
              <a:ext uri="{FF2B5EF4-FFF2-40B4-BE49-F238E27FC236}">
                <a16:creationId xmlns:a16="http://schemas.microsoft.com/office/drawing/2014/main" id="{0D3B536E-77FB-5184-EFC7-CFF7B3174F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5" name="Google Shape;353;p34">
            <a:extLst>
              <a:ext uri="{FF2B5EF4-FFF2-40B4-BE49-F238E27FC236}">
                <a16:creationId xmlns:a16="http://schemas.microsoft.com/office/drawing/2014/main" id="{FB545CB6-6393-9793-888D-4F4FF29B720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2898" y="1174689"/>
            <a:ext cx="3796914" cy="1397061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indent="0">
              <a:buNone/>
            </a:pPr>
            <a:r>
              <a:rPr lang="sk-SK" sz="2000" b="1" dirty="0"/>
              <a:t>Medziľudské a sociálne prínosy </a:t>
            </a:r>
          </a:p>
          <a:p>
            <a:pPr marL="0" indent="0">
              <a:buNone/>
            </a:pPr>
            <a:r>
              <a:rPr lang="sk-SK" sz="2000" dirty="0"/>
              <a:t>• Spolupráca a tímový duch  </a:t>
            </a:r>
          </a:p>
          <a:p>
            <a:pPr marL="0" indent="0">
              <a:buNone/>
            </a:pPr>
            <a:r>
              <a:rPr lang="sk-SK" sz="2000" dirty="0"/>
              <a:t>• Budovanie kontaktov  </a:t>
            </a:r>
          </a:p>
          <a:p>
            <a:pPr marL="0" indent="0">
              <a:buNone/>
            </a:pPr>
            <a:r>
              <a:rPr lang="sk-SK" sz="2000" dirty="0"/>
              <a:t>• Rozvoj komunikačných zručností  </a:t>
            </a:r>
          </a:p>
        </p:txBody>
      </p:sp>
      <p:sp>
        <p:nvSpPr>
          <p:cNvPr id="8" name="Google Shape;353;p34">
            <a:extLst>
              <a:ext uri="{FF2B5EF4-FFF2-40B4-BE49-F238E27FC236}">
                <a16:creationId xmlns:a16="http://schemas.microsoft.com/office/drawing/2014/main" id="{B3D4CA1E-B3D9-400C-B00D-BC73DFAC836F}"/>
              </a:ext>
            </a:extLst>
          </p:cNvPr>
          <p:cNvSpPr txBox="1">
            <a:spLocks/>
          </p:cNvSpPr>
          <p:nvPr/>
        </p:nvSpPr>
        <p:spPr>
          <a:xfrm>
            <a:off x="4370171" y="2064043"/>
            <a:ext cx="4472930" cy="149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>
              <a:buFont typeface="Nunito Light"/>
              <a:buNone/>
            </a:pPr>
            <a:r>
              <a:rPr lang="sk-SK" sz="2000" b="1" dirty="0"/>
              <a:t>Praktické prínosy do života </a:t>
            </a:r>
          </a:p>
          <a:p>
            <a:pPr marL="0" indent="0">
              <a:buFont typeface="Nunito Light"/>
              <a:buNone/>
            </a:pPr>
            <a:r>
              <a:rPr lang="sk-SK" sz="2000" dirty="0"/>
              <a:t>• Skúsenosť do životopisu  </a:t>
            </a:r>
          </a:p>
          <a:p>
            <a:pPr marL="0" indent="0">
              <a:buFont typeface="Nunito Light"/>
              <a:buNone/>
            </a:pPr>
            <a:r>
              <a:rPr lang="sk-SK" sz="2000" dirty="0"/>
              <a:t>• Zlepšenie vyjednávacích schopností </a:t>
            </a:r>
          </a:p>
          <a:p>
            <a:pPr marL="0" indent="0">
              <a:buFont typeface="Nunito Light"/>
              <a:buNone/>
            </a:pPr>
            <a:r>
              <a:rPr lang="sk-SK" sz="2000" dirty="0"/>
              <a:t>• Lepšie pochopenie fungovania inštitúcií </a:t>
            </a:r>
          </a:p>
        </p:txBody>
      </p:sp>
      <p:sp>
        <p:nvSpPr>
          <p:cNvPr id="11" name="Google Shape;353;p34">
            <a:extLst>
              <a:ext uri="{FF2B5EF4-FFF2-40B4-BE49-F238E27FC236}">
                <a16:creationId xmlns:a16="http://schemas.microsoft.com/office/drawing/2014/main" id="{400DB50F-1A7D-2319-D762-2EAE02A31A6B}"/>
              </a:ext>
            </a:extLst>
          </p:cNvPr>
          <p:cNvSpPr txBox="1">
            <a:spLocks/>
          </p:cNvSpPr>
          <p:nvPr/>
        </p:nvSpPr>
        <p:spPr>
          <a:xfrm>
            <a:off x="392898" y="2914969"/>
            <a:ext cx="3796914" cy="149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1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>
              <a:buFont typeface="Nunito Light"/>
              <a:buNone/>
            </a:pPr>
            <a:r>
              <a:rPr lang="sk-SK" sz="2000" b="1" dirty="0"/>
              <a:t>Študijné a rozvojové prínosy</a:t>
            </a:r>
          </a:p>
          <a:p>
            <a:pPr marL="0" indent="0">
              <a:buFont typeface="Nunito Light"/>
              <a:buNone/>
            </a:pPr>
            <a:r>
              <a:rPr lang="sk-SK" sz="2000" dirty="0"/>
              <a:t>• Organizačné schopnosti  </a:t>
            </a:r>
          </a:p>
          <a:p>
            <a:pPr marL="0" indent="0">
              <a:buFont typeface="Nunito Light"/>
              <a:buNone/>
            </a:pPr>
            <a:r>
              <a:rPr lang="sk-SK" sz="2000" dirty="0"/>
              <a:t>• Zodpovednosť  </a:t>
            </a:r>
          </a:p>
          <a:p>
            <a:pPr marL="0" indent="0">
              <a:buFont typeface="Nunito Light"/>
              <a:buNone/>
            </a:pPr>
            <a:r>
              <a:rPr lang="sk-SK" sz="2000" dirty="0"/>
              <a:t>• Kreativita</a:t>
            </a:r>
          </a:p>
        </p:txBody>
      </p:sp>
    </p:spTree>
    <p:extLst>
      <p:ext uri="{BB962C8B-B14F-4D97-AF65-F5344CB8AC3E}">
        <p14:creationId xmlns:p14="http://schemas.microsoft.com/office/powerpoint/2010/main" val="3335295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16365C06-9082-C6CD-EEDD-BE8A2E73D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9">
            <a:extLst>
              <a:ext uri="{FF2B5EF4-FFF2-40B4-BE49-F238E27FC236}">
                <a16:creationId xmlns:a16="http://schemas.microsoft.com/office/drawing/2014/main" id="{55C26EAC-F658-0A3B-E59C-886EB419FF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F26F599-7E42-B0C5-E682-7ACA8902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27" y="650913"/>
            <a:ext cx="3841673" cy="3841673"/>
          </a:xfrm>
          <a:prstGeom prst="rect">
            <a:avLst/>
          </a:prstGeom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98FA1086-A8DA-80DF-CC10-A286C775D19F}"/>
              </a:ext>
            </a:extLst>
          </p:cNvPr>
          <p:cNvSpPr/>
          <p:nvPr/>
        </p:nvSpPr>
        <p:spPr>
          <a:xfrm>
            <a:off x="5831096" y="2929910"/>
            <a:ext cx="1938911" cy="11058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  <a:latin typeface="Quicksand" panose="020B0604020202020204"/>
              </a:rPr>
              <a:t>NASKENUJ </a:t>
            </a:r>
          </a:p>
          <a:p>
            <a:pPr algn="ctr"/>
            <a:r>
              <a:rPr lang="sk-SK" sz="2400" b="1" dirty="0">
                <a:solidFill>
                  <a:schemeClr val="tx1"/>
                </a:solidFill>
                <a:latin typeface="Quicksand" panose="020B0604020202020204"/>
              </a:rPr>
              <a:t>A PÝTAJ SA!</a:t>
            </a:r>
          </a:p>
        </p:txBody>
      </p:sp>
      <p:sp>
        <p:nvSpPr>
          <p:cNvPr id="5" name="Voľný tvar: obrazec 4">
            <a:extLst>
              <a:ext uri="{FF2B5EF4-FFF2-40B4-BE49-F238E27FC236}">
                <a16:creationId xmlns:a16="http://schemas.microsoft.com/office/drawing/2014/main" id="{7FCF2CB0-CD65-82D8-F995-BCAB995A04FC}"/>
              </a:ext>
            </a:extLst>
          </p:cNvPr>
          <p:cNvSpPr/>
          <p:nvPr/>
        </p:nvSpPr>
        <p:spPr>
          <a:xfrm>
            <a:off x="5342777" y="1517617"/>
            <a:ext cx="2432017" cy="1397931"/>
          </a:xfrm>
          <a:custGeom>
            <a:avLst/>
            <a:gdLst>
              <a:gd name="connsiteX0" fmla="*/ 2374568 w 2432017"/>
              <a:gd name="connsiteY0" fmla="*/ 1397931 h 1397931"/>
              <a:gd name="connsiteX1" fmla="*/ 2408080 w 2432017"/>
              <a:gd name="connsiteY1" fmla="*/ 1321332 h 1397931"/>
              <a:gd name="connsiteX2" fmla="*/ 2417654 w 2432017"/>
              <a:gd name="connsiteY2" fmla="*/ 1297395 h 1397931"/>
              <a:gd name="connsiteX3" fmla="*/ 2427229 w 2432017"/>
              <a:gd name="connsiteY3" fmla="*/ 1259095 h 1397931"/>
              <a:gd name="connsiteX4" fmla="*/ 2432017 w 2432017"/>
              <a:gd name="connsiteY4" fmla="*/ 1148984 h 1397931"/>
              <a:gd name="connsiteX5" fmla="*/ 2417654 w 2432017"/>
              <a:gd name="connsiteY5" fmla="*/ 1034086 h 1397931"/>
              <a:gd name="connsiteX6" fmla="*/ 2403292 w 2432017"/>
              <a:gd name="connsiteY6" fmla="*/ 971849 h 1397931"/>
              <a:gd name="connsiteX7" fmla="*/ 2336268 w 2432017"/>
              <a:gd name="connsiteY7" fmla="*/ 847376 h 1397931"/>
              <a:gd name="connsiteX8" fmla="*/ 2283606 w 2432017"/>
              <a:gd name="connsiteY8" fmla="*/ 765989 h 1397931"/>
              <a:gd name="connsiteX9" fmla="*/ 2096896 w 2432017"/>
              <a:gd name="connsiteY9" fmla="*/ 569704 h 1397931"/>
              <a:gd name="connsiteX10" fmla="*/ 1819225 w 2432017"/>
              <a:gd name="connsiteY10" fmla="*/ 406932 h 1397931"/>
              <a:gd name="connsiteX11" fmla="*/ 1733051 w 2432017"/>
              <a:gd name="connsiteY11" fmla="*/ 373420 h 1397931"/>
              <a:gd name="connsiteX12" fmla="*/ 1622940 w 2432017"/>
              <a:gd name="connsiteY12" fmla="*/ 354270 h 1397931"/>
              <a:gd name="connsiteX13" fmla="*/ 1421868 w 2432017"/>
              <a:gd name="connsiteY13" fmla="*/ 397357 h 1397931"/>
              <a:gd name="connsiteX14" fmla="*/ 1407506 w 2432017"/>
              <a:gd name="connsiteY14" fmla="*/ 426081 h 1397931"/>
              <a:gd name="connsiteX15" fmla="*/ 1397931 w 2432017"/>
              <a:gd name="connsiteY15" fmla="*/ 469168 h 1397931"/>
              <a:gd name="connsiteX16" fmla="*/ 1436230 w 2432017"/>
              <a:gd name="connsiteY16" fmla="*/ 550555 h 1397931"/>
              <a:gd name="connsiteX17" fmla="*/ 1484105 w 2432017"/>
              <a:gd name="connsiteY17" fmla="*/ 588854 h 1397931"/>
              <a:gd name="connsiteX18" fmla="*/ 1531979 w 2432017"/>
              <a:gd name="connsiteY18" fmla="*/ 622366 h 1397931"/>
              <a:gd name="connsiteX19" fmla="*/ 1570278 w 2432017"/>
              <a:gd name="connsiteY19" fmla="*/ 641516 h 1397931"/>
              <a:gd name="connsiteX20" fmla="*/ 1704327 w 2432017"/>
              <a:gd name="connsiteY20" fmla="*/ 694178 h 1397931"/>
              <a:gd name="connsiteX21" fmla="*/ 1790500 w 2432017"/>
              <a:gd name="connsiteY21" fmla="*/ 718115 h 1397931"/>
              <a:gd name="connsiteX22" fmla="*/ 1847950 w 2432017"/>
              <a:gd name="connsiteY22" fmla="*/ 722902 h 1397931"/>
              <a:gd name="connsiteX23" fmla="*/ 1905399 w 2432017"/>
              <a:gd name="connsiteY23" fmla="*/ 718115 h 1397931"/>
              <a:gd name="connsiteX24" fmla="*/ 1929336 w 2432017"/>
              <a:gd name="connsiteY24" fmla="*/ 708540 h 1397931"/>
              <a:gd name="connsiteX25" fmla="*/ 1962848 w 2432017"/>
              <a:gd name="connsiteY25" fmla="*/ 698965 h 1397931"/>
              <a:gd name="connsiteX26" fmla="*/ 2005935 w 2432017"/>
              <a:gd name="connsiteY26" fmla="*/ 665453 h 1397931"/>
              <a:gd name="connsiteX27" fmla="*/ 2039447 w 2432017"/>
              <a:gd name="connsiteY27" fmla="*/ 608004 h 1397931"/>
              <a:gd name="connsiteX28" fmla="*/ 2049022 w 2432017"/>
              <a:gd name="connsiteY28" fmla="*/ 579279 h 1397931"/>
              <a:gd name="connsiteX29" fmla="*/ 2058597 w 2432017"/>
              <a:gd name="connsiteY29" fmla="*/ 526618 h 1397931"/>
              <a:gd name="connsiteX30" fmla="*/ 2049022 w 2432017"/>
              <a:gd name="connsiteY30" fmla="*/ 445231 h 1397931"/>
              <a:gd name="connsiteX31" fmla="*/ 2034660 w 2432017"/>
              <a:gd name="connsiteY31" fmla="*/ 411719 h 1397931"/>
              <a:gd name="connsiteX32" fmla="*/ 1967636 w 2432017"/>
              <a:gd name="connsiteY32" fmla="*/ 335120 h 1397931"/>
              <a:gd name="connsiteX33" fmla="*/ 1924549 w 2432017"/>
              <a:gd name="connsiteY33" fmla="*/ 287246 h 1397931"/>
              <a:gd name="connsiteX34" fmla="*/ 1780926 w 2432017"/>
              <a:gd name="connsiteY34" fmla="*/ 186710 h 1397931"/>
              <a:gd name="connsiteX35" fmla="*/ 1742626 w 2432017"/>
              <a:gd name="connsiteY35" fmla="*/ 167560 h 1397931"/>
              <a:gd name="connsiteX36" fmla="*/ 1699539 w 2432017"/>
              <a:gd name="connsiteY36" fmla="*/ 138835 h 1397931"/>
              <a:gd name="connsiteX37" fmla="*/ 1661240 w 2432017"/>
              <a:gd name="connsiteY37" fmla="*/ 124473 h 1397931"/>
              <a:gd name="connsiteX38" fmla="*/ 1565491 w 2432017"/>
              <a:gd name="connsiteY38" fmla="*/ 95748 h 1397931"/>
              <a:gd name="connsiteX39" fmla="*/ 1445805 w 2432017"/>
              <a:gd name="connsiteY39" fmla="*/ 57449 h 1397931"/>
              <a:gd name="connsiteX40" fmla="*/ 1378781 w 2432017"/>
              <a:gd name="connsiteY40" fmla="*/ 43087 h 1397931"/>
              <a:gd name="connsiteX41" fmla="*/ 1220796 w 2432017"/>
              <a:gd name="connsiteY41" fmla="*/ 19149 h 1397931"/>
              <a:gd name="connsiteX42" fmla="*/ 1148984 w 2432017"/>
              <a:gd name="connsiteY42" fmla="*/ 9575 h 1397931"/>
              <a:gd name="connsiteX43" fmla="*/ 1062810 w 2432017"/>
              <a:gd name="connsiteY43" fmla="*/ 0 h 1397931"/>
              <a:gd name="connsiteX44" fmla="*/ 770777 w 2432017"/>
              <a:gd name="connsiteY44" fmla="*/ 4787 h 1397931"/>
              <a:gd name="connsiteX45" fmla="*/ 536193 w 2432017"/>
              <a:gd name="connsiteY45" fmla="*/ 33512 h 1397931"/>
              <a:gd name="connsiteX46" fmla="*/ 378207 w 2432017"/>
              <a:gd name="connsiteY46" fmla="*/ 52662 h 1397931"/>
              <a:gd name="connsiteX47" fmla="*/ 306396 w 2432017"/>
              <a:gd name="connsiteY47" fmla="*/ 67024 h 1397931"/>
              <a:gd name="connsiteX48" fmla="*/ 239372 w 2432017"/>
              <a:gd name="connsiteY48" fmla="*/ 76599 h 1397931"/>
              <a:gd name="connsiteX49" fmla="*/ 162773 w 2432017"/>
              <a:gd name="connsiteY49" fmla="*/ 95748 h 1397931"/>
              <a:gd name="connsiteX50" fmla="*/ 105324 w 2432017"/>
              <a:gd name="connsiteY50" fmla="*/ 105323 h 1397931"/>
              <a:gd name="connsiteX51" fmla="*/ 52662 w 2432017"/>
              <a:gd name="connsiteY51" fmla="*/ 119686 h 1397931"/>
              <a:gd name="connsiteX52" fmla="*/ 23937 w 2432017"/>
              <a:gd name="connsiteY52" fmla="*/ 124473 h 1397931"/>
              <a:gd name="connsiteX53" fmla="*/ 0 w 2432017"/>
              <a:gd name="connsiteY53" fmla="*/ 129260 h 139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432017" h="1397931">
                <a:moveTo>
                  <a:pt x="2374568" y="1397931"/>
                </a:moveTo>
                <a:cubicBezTo>
                  <a:pt x="2396201" y="1343842"/>
                  <a:pt x="2369595" y="1409297"/>
                  <a:pt x="2408080" y="1321332"/>
                </a:cubicBezTo>
                <a:cubicBezTo>
                  <a:pt x="2411524" y="1313459"/>
                  <a:pt x="2415127" y="1305609"/>
                  <a:pt x="2417654" y="1297395"/>
                </a:cubicBezTo>
                <a:cubicBezTo>
                  <a:pt x="2421524" y="1284817"/>
                  <a:pt x="2424037" y="1271862"/>
                  <a:pt x="2427229" y="1259095"/>
                </a:cubicBezTo>
                <a:cubicBezTo>
                  <a:pt x="2428825" y="1222391"/>
                  <a:pt x="2432017" y="1185722"/>
                  <a:pt x="2432017" y="1148984"/>
                </a:cubicBezTo>
                <a:cubicBezTo>
                  <a:pt x="2432017" y="1116793"/>
                  <a:pt x="2423922" y="1065426"/>
                  <a:pt x="2417654" y="1034086"/>
                </a:cubicBezTo>
                <a:cubicBezTo>
                  <a:pt x="2413479" y="1013209"/>
                  <a:pt x="2410503" y="991881"/>
                  <a:pt x="2403292" y="971849"/>
                </a:cubicBezTo>
                <a:cubicBezTo>
                  <a:pt x="2394564" y="947605"/>
                  <a:pt x="2347327" y="865420"/>
                  <a:pt x="2336268" y="847376"/>
                </a:cubicBezTo>
                <a:cubicBezTo>
                  <a:pt x="2319382" y="819826"/>
                  <a:pt x="2301912" y="792616"/>
                  <a:pt x="2283606" y="765989"/>
                </a:cubicBezTo>
                <a:cubicBezTo>
                  <a:pt x="2230818" y="689207"/>
                  <a:pt x="2178881" y="623580"/>
                  <a:pt x="2096896" y="569704"/>
                </a:cubicBezTo>
                <a:cubicBezTo>
                  <a:pt x="1945685" y="470337"/>
                  <a:pt x="1958979" y="468287"/>
                  <a:pt x="1819225" y="406932"/>
                </a:cubicBezTo>
                <a:cubicBezTo>
                  <a:pt x="1791005" y="394543"/>
                  <a:pt x="1762819" y="381406"/>
                  <a:pt x="1733051" y="373420"/>
                </a:cubicBezTo>
                <a:cubicBezTo>
                  <a:pt x="1697069" y="363766"/>
                  <a:pt x="1622940" y="354270"/>
                  <a:pt x="1622940" y="354270"/>
                </a:cubicBezTo>
                <a:cubicBezTo>
                  <a:pt x="1573451" y="357363"/>
                  <a:pt x="1463614" y="337720"/>
                  <a:pt x="1421868" y="397357"/>
                </a:cubicBezTo>
                <a:cubicBezTo>
                  <a:pt x="1415729" y="406127"/>
                  <a:pt x="1412293" y="416506"/>
                  <a:pt x="1407506" y="426081"/>
                </a:cubicBezTo>
                <a:cubicBezTo>
                  <a:pt x="1404314" y="440443"/>
                  <a:pt x="1396536" y="454522"/>
                  <a:pt x="1397931" y="469168"/>
                </a:cubicBezTo>
                <a:cubicBezTo>
                  <a:pt x="1400667" y="497901"/>
                  <a:pt x="1414415" y="530299"/>
                  <a:pt x="1436230" y="550555"/>
                </a:cubicBezTo>
                <a:cubicBezTo>
                  <a:pt x="1451206" y="564461"/>
                  <a:pt x="1467756" y="576592"/>
                  <a:pt x="1484105" y="588854"/>
                </a:cubicBezTo>
                <a:cubicBezTo>
                  <a:pt x="1499688" y="600541"/>
                  <a:pt x="1515358" y="612208"/>
                  <a:pt x="1531979" y="622366"/>
                </a:cubicBezTo>
                <a:cubicBezTo>
                  <a:pt x="1544158" y="629809"/>
                  <a:pt x="1557235" y="635719"/>
                  <a:pt x="1570278" y="641516"/>
                </a:cubicBezTo>
                <a:cubicBezTo>
                  <a:pt x="1618246" y="662835"/>
                  <a:pt x="1656236" y="679928"/>
                  <a:pt x="1704327" y="694178"/>
                </a:cubicBezTo>
                <a:cubicBezTo>
                  <a:pt x="1732911" y="702647"/>
                  <a:pt x="1760791" y="715640"/>
                  <a:pt x="1790500" y="718115"/>
                </a:cubicBezTo>
                <a:lnTo>
                  <a:pt x="1847950" y="722902"/>
                </a:lnTo>
                <a:cubicBezTo>
                  <a:pt x="1867100" y="721306"/>
                  <a:pt x="1886475" y="721454"/>
                  <a:pt x="1905399" y="718115"/>
                </a:cubicBezTo>
                <a:cubicBezTo>
                  <a:pt x="1913862" y="716622"/>
                  <a:pt x="1921183" y="711258"/>
                  <a:pt x="1929336" y="708540"/>
                </a:cubicBezTo>
                <a:cubicBezTo>
                  <a:pt x="1940357" y="704866"/>
                  <a:pt x="1951677" y="702157"/>
                  <a:pt x="1962848" y="698965"/>
                </a:cubicBezTo>
                <a:cubicBezTo>
                  <a:pt x="1977210" y="687794"/>
                  <a:pt x="1995842" y="680592"/>
                  <a:pt x="2005935" y="665453"/>
                </a:cubicBezTo>
                <a:cubicBezTo>
                  <a:pt x="2021705" y="641799"/>
                  <a:pt x="2028608" y="634019"/>
                  <a:pt x="2039447" y="608004"/>
                </a:cubicBezTo>
                <a:cubicBezTo>
                  <a:pt x="2043329" y="598687"/>
                  <a:pt x="2046366" y="589016"/>
                  <a:pt x="2049022" y="579279"/>
                </a:cubicBezTo>
                <a:cubicBezTo>
                  <a:pt x="2051887" y="568774"/>
                  <a:pt x="2057035" y="535990"/>
                  <a:pt x="2058597" y="526618"/>
                </a:cubicBezTo>
                <a:cubicBezTo>
                  <a:pt x="2055405" y="499489"/>
                  <a:pt x="2054593" y="471973"/>
                  <a:pt x="2049022" y="445231"/>
                </a:cubicBezTo>
                <a:cubicBezTo>
                  <a:pt x="2046543" y="433333"/>
                  <a:pt x="2040913" y="422140"/>
                  <a:pt x="2034660" y="411719"/>
                </a:cubicBezTo>
                <a:cubicBezTo>
                  <a:pt x="2012557" y="374881"/>
                  <a:pt x="1997471" y="366710"/>
                  <a:pt x="1967636" y="335120"/>
                </a:cubicBezTo>
                <a:cubicBezTo>
                  <a:pt x="1952895" y="319511"/>
                  <a:pt x="1940135" y="302011"/>
                  <a:pt x="1924549" y="287246"/>
                </a:cubicBezTo>
                <a:cubicBezTo>
                  <a:pt x="1892831" y="257198"/>
                  <a:pt x="1808349" y="200421"/>
                  <a:pt x="1780926" y="186710"/>
                </a:cubicBezTo>
                <a:cubicBezTo>
                  <a:pt x="1768159" y="180327"/>
                  <a:pt x="1754929" y="174797"/>
                  <a:pt x="1742626" y="167560"/>
                </a:cubicBezTo>
                <a:cubicBezTo>
                  <a:pt x="1727748" y="158808"/>
                  <a:pt x="1714794" y="146911"/>
                  <a:pt x="1699539" y="138835"/>
                </a:cubicBezTo>
                <a:cubicBezTo>
                  <a:pt x="1687489" y="132456"/>
                  <a:pt x="1674220" y="128645"/>
                  <a:pt x="1661240" y="124473"/>
                </a:cubicBezTo>
                <a:cubicBezTo>
                  <a:pt x="1629517" y="114276"/>
                  <a:pt x="1597296" y="105687"/>
                  <a:pt x="1565491" y="95748"/>
                </a:cubicBezTo>
                <a:cubicBezTo>
                  <a:pt x="1543016" y="88725"/>
                  <a:pt x="1467584" y="62116"/>
                  <a:pt x="1445805" y="57449"/>
                </a:cubicBezTo>
                <a:cubicBezTo>
                  <a:pt x="1423464" y="52662"/>
                  <a:pt x="1401306" y="46921"/>
                  <a:pt x="1378781" y="43087"/>
                </a:cubicBezTo>
                <a:cubicBezTo>
                  <a:pt x="1326273" y="34149"/>
                  <a:pt x="1273501" y="26835"/>
                  <a:pt x="1220796" y="19149"/>
                </a:cubicBezTo>
                <a:cubicBezTo>
                  <a:pt x="1196900" y="15664"/>
                  <a:pt x="1173034" y="11762"/>
                  <a:pt x="1148984" y="9575"/>
                </a:cubicBezTo>
                <a:cubicBezTo>
                  <a:pt x="1085084" y="3765"/>
                  <a:pt x="1113771" y="7280"/>
                  <a:pt x="1062810" y="0"/>
                </a:cubicBezTo>
                <a:cubicBezTo>
                  <a:pt x="965466" y="1596"/>
                  <a:pt x="867997" y="-384"/>
                  <a:pt x="770777" y="4787"/>
                </a:cubicBezTo>
                <a:cubicBezTo>
                  <a:pt x="755941" y="5576"/>
                  <a:pt x="583601" y="27766"/>
                  <a:pt x="536193" y="33512"/>
                </a:cubicBezTo>
                <a:lnTo>
                  <a:pt x="378207" y="52662"/>
                </a:lnTo>
                <a:cubicBezTo>
                  <a:pt x="354270" y="57449"/>
                  <a:pt x="330452" y="62876"/>
                  <a:pt x="306396" y="67024"/>
                </a:cubicBezTo>
                <a:cubicBezTo>
                  <a:pt x="284156" y="70858"/>
                  <a:pt x="261502" y="72173"/>
                  <a:pt x="239372" y="76599"/>
                </a:cubicBezTo>
                <a:cubicBezTo>
                  <a:pt x="213564" y="81760"/>
                  <a:pt x="188508" y="90234"/>
                  <a:pt x="162773" y="95748"/>
                </a:cubicBezTo>
                <a:cubicBezTo>
                  <a:pt x="143790" y="99816"/>
                  <a:pt x="124295" y="101199"/>
                  <a:pt x="105324" y="105323"/>
                </a:cubicBezTo>
                <a:cubicBezTo>
                  <a:pt x="87544" y="109188"/>
                  <a:pt x="70373" y="115519"/>
                  <a:pt x="52662" y="119686"/>
                </a:cubicBezTo>
                <a:cubicBezTo>
                  <a:pt x="43213" y="121909"/>
                  <a:pt x="33456" y="122569"/>
                  <a:pt x="23937" y="124473"/>
                </a:cubicBezTo>
                <a:cubicBezTo>
                  <a:pt x="-1936" y="129647"/>
                  <a:pt x="12622" y="129260"/>
                  <a:pt x="0" y="12926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Voľný tvar: obrazec 10">
            <a:extLst>
              <a:ext uri="{FF2B5EF4-FFF2-40B4-BE49-F238E27FC236}">
                <a16:creationId xmlns:a16="http://schemas.microsoft.com/office/drawing/2014/main" id="{E32B0F3F-F66F-AF72-AB37-EEF83BED4CC4}"/>
              </a:ext>
            </a:extLst>
          </p:cNvPr>
          <p:cNvSpPr/>
          <p:nvPr/>
        </p:nvSpPr>
        <p:spPr>
          <a:xfrm>
            <a:off x="5012444" y="1450593"/>
            <a:ext cx="402144" cy="469180"/>
          </a:xfrm>
          <a:custGeom>
            <a:avLst/>
            <a:gdLst>
              <a:gd name="connsiteX0" fmla="*/ 90961 w 402144"/>
              <a:gd name="connsiteY0" fmla="*/ 0 h 469180"/>
              <a:gd name="connsiteX1" fmla="*/ 57449 w 402144"/>
              <a:gd name="connsiteY1" fmla="*/ 138835 h 469180"/>
              <a:gd name="connsiteX2" fmla="*/ 33512 w 402144"/>
              <a:gd name="connsiteY2" fmla="*/ 248946 h 469180"/>
              <a:gd name="connsiteX3" fmla="*/ 14362 w 402144"/>
              <a:gd name="connsiteY3" fmla="*/ 311183 h 469180"/>
              <a:gd name="connsiteX4" fmla="*/ 4787 w 402144"/>
              <a:gd name="connsiteY4" fmla="*/ 368632 h 469180"/>
              <a:gd name="connsiteX5" fmla="*/ 0 w 402144"/>
              <a:gd name="connsiteY5" fmla="*/ 382994 h 469180"/>
              <a:gd name="connsiteX6" fmla="*/ 57449 w 402144"/>
              <a:gd name="connsiteY6" fmla="*/ 397357 h 469180"/>
              <a:gd name="connsiteX7" fmla="*/ 81386 w 402144"/>
              <a:gd name="connsiteY7" fmla="*/ 406932 h 469180"/>
              <a:gd name="connsiteX8" fmla="*/ 119686 w 402144"/>
              <a:gd name="connsiteY8" fmla="*/ 411719 h 469180"/>
              <a:gd name="connsiteX9" fmla="*/ 181922 w 402144"/>
              <a:gd name="connsiteY9" fmla="*/ 426081 h 469180"/>
              <a:gd name="connsiteX10" fmla="*/ 229797 w 402144"/>
              <a:gd name="connsiteY10" fmla="*/ 435656 h 469180"/>
              <a:gd name="connsiteX11" fmla="*/ 248947 w 402144"/>
              <a:gd name="connsiteY11" fmla="*/ 440444 h 469180"/>
              <a:gd name="connsiteX12" fmla="*/ 311183 w 402144"/>
              <a:gd name="connsiteY12" fmla="*/ 450019 h 469180"/>
              <a:gd name="connsiteX13" fmla="*/ 354270 w 402144"/>
              <a:gd name="connsiteY13" fmla="*/ 459593 h 469180"/>
              <a:gd name="connsiteX14" fmla="*/ 382995 w 402144"/>
              <a:gd name="connsiteY14" fmla="*/ 464381 h 469180"/>
              <a:gd name="connsiteX15" fmla="*/ 402144 w 402144"/>
              <a:gd name="connsiteY15" fmla="*/ 469168 h 4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2144" h="469180">
                <a:moveTo>
                  <a:pt x="90961" y="0"/>
                </a:moveTo>
                <a:cubicBezTo>
                  <a:pt x="66993" y="59918"/>
                  <a:pt x="82516" y="17081"/>
                  <a:pt x="57449" y="138835"/>
                </a:cubicBezTo>
                <a:cubicBezTo>
                  <a:pt x="49442" y="177725"/>
                  <a:pt x="44020" y="209918"/>
                  <a:pt x="33512" y="248946"/>
                </a:cubicBezTo>
                <a:cubicBezTo>
                  <a:pt x="27869" y="269905"/>
                  <a:pt x="20171" y="290269"/>
                  <a:pt x="14362" y="311183"/>
                </a:cubicBezTo>
                <a:cubicBezTo>
                  <a:pt x="8248" y="333192"/>
                  <a:pt x="9497" y="345083"/>
                  <a:pt x="4787" y="368632"/>
                </a:cubicBezTo>
                <a:cubicBezTo>
                  <a:pt x="3797" y="373580"/>
                  <a:pt x="1596" y="378207"/>
                  <a:pt x="0" y="382994"/>
                </a:cubicBezTo>
                <a:cubicBezTo>
                  <a:pt x="19150" y="387782"/>
                  <a:pt x="38512" y="391787"/>
                  <a:pt x="57449" y="397357"/>
                </a:cubicBezTo>
                <a:cubicBezTo>
                  <a:pt x="65693" y="399782"/>
                  <a:pt x="73012" y="405000"/>
                  <a:pt x="81386" y="406932"/>
                </a:cubicBezTo>
                <a:cubicBezTo>
                  <a:pt x="93923" y="409825"/>
                  <a:pt x="107047" y="409312"/>
                  <a:pt x="119686" y="411719"/>
                </a:cubicBezTo>
                <a:cubicBezTo>
                  <a:pt x="140601" y="415703"/>
                  <a:pt x="161117" y="421558"/>
                  <a:pt x="181922" y="426081"/>
                </a:cubicBezTo>
                <a:cubicBezTo>
                  <a:pt x="197825" y="429538"/>
                  <a:pt x="214009" y="431708"/>
                  <a:pt x="229797" y="435656"/>
                </a:cubicBezTo>
                <a:cubicBezTo>
                  <a:pt x="236180" y="437252"/>
                  <a:pt x="242467" y="439300"/>
                  <a:pt x="248947" y="440444"/>
                </a:cubicBezTo>
                <a:cubicBezTo>
                  <a:pt x="269617" y="444092"/>
                  <a:pt x="290479" y="446568"/>
                  <a:pt x="311183" y="450019"/>
                </a:cubicBezTo>
                <a:cubicBezTo>
                  <a:pt x="361336" y="458378"/>
                  <a:pt x="311244" y="450988"/>
                  <a:pt x="354270" y="459593"/>
                </a:cubicBezTo>
                <a:cubicBezTo>
                  <a:pt x="363789" y="461497"/>
                  <a:pt x="373519" y="462275"/>
                  <a:pt x="382995" y="464381"/>
                </a:cubicBezTo>
                <a:cubicBezTo>
                  <a:pt x="406807" y="469673"/>
                  <a:pt x="389801" y="469168"/>
                  <a:pt x="402144" y="46916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728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>
          <a:extLst>
            <a:ext uri="{FF2B5EF4-FFF2-40B4-BE49-F238E27FC236}">
              <a16:creationId xmlns:a16="http://schemas.microsoft.com/office/drawing/2014/main" id="{32B6AE59-35E0-2536-B935-74DC95306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>
            <a:extLst>
              <a:ext uri="{FF2B5EF4-FFF2-40B4-BE49-F238E27FC236}">
                <a16:creationId xmlns:a16="http://schemas.microsoft.com/office/drawing/2014/main" id="{05A85E15-D578-2B38-DCB5-E883B995FF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0654" y="459892"/>
            <a:ext cx="6266400" cy="572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 dirty="0"/>
              <a:t>POSTUP PRI PLÁNOVANÍ AKCIÍ:</a:t>
            </a:r>
            <a:endParaRPr dirty="0"/>
          </a:p>
        </p:txBody>
      </p:sp>
      <p:sp>
        <p:nvSpPr>
          <p:cNvPr id="777" name="Google Shape;777;p54">
            <a:extLst>
              <a:ext uri="{FF2B5EF4-FFF2-40B4-BE49-F238E27FC236}">
                <a16:creationId xmlns:a16="http://schemas.microsoft.com/office/drawing/2014/main" id="{6248DF5F-4476-D905-C82D-9E3A3821A50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2" name="Google Shape;353;p34">
            <a:extLst>
              <a:ext uri="{FF2B5EF4-FFF2-40B4-BE49-F238E27FC236}">
                <a16:creationId xmlns:a16="http://schemas.microsoft.com/office/drawing/2014/main" id="{AEB884FF-9BB0-E0F3-2325-DDC47A02C4E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0654" y="1078697"/>
            <a:ext cx="8078854" cy="3244356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k-SK" sz="2000" dirty="0"/>
              <a:t>1. Cieľ a koncept akcie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000" dirty="0"/>
              <a:t>2. Organizačný tím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000" dirty="0"/>
              <a:t>3. Čas a miesto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000" dirty="0"/>
              <a:t>4. Rozpočet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000" dirty="0"/>
              <a:t>5. Program a časový harmonogram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000" dirty="0"/>
              <a:t>6. Propagácia na sociálnych sieťach a osobné pozvanie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000" dirty="0"/>
              <a:t>7. Logistika a zabezpečenie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000" dirty="0"/>
              <a:t>8. Realizácia „deň D“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000" dirty="0"/>
              <a:t>9. Zhodnotenie a feedback od účastníkov </a:t>
            </a:r>
          </a:p>
        </p:txBody>
      </p:sp>
    </p:spTree>
    <p:extLst>
      <p:ext uri="{BB962C8B-B14F-4D97-AF65-F5344CB8AC3E}">
        <p14:creationId xmlns:p14="http://schemas.microsoft.com/office/powerpoint/2010/main" val="25783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"/>
          <p:cNvSpPr txBox="1">
            <a:spLocks noGrp="1"/>
          </p:cNvSpPr>
          <p:nvPr>
            <p:ph type="title"/>
          </p:nvPr>
        </p:nvSpPr>
        <p:spPr>
          <a:xfrm>
            <a:off x="1284000" y="1867350"/>
            <a:ext cx="6576000" cy="14088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/>
          <a:p>
            <a:r>
              <a:rPr lang="sk-SK"/>
              <a:t>Aktivity fakulty</a:t>
            </a:r>
            <a:endParaRPr/>
          </a:p>
        </p:txBody>
      </p:sp>
      <p:sp>
        <p:nvSpPr>
          <p:cNvPr id="364" name="Google Shape;364;p35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/>
          <p:cNvSpPr txBox="1">
            <a:spLocks noGrp="1"/>
          </p:cNvSpPr>
          <p:nvPr>
            <p:ph type="title"/>
          </p:nvPr>
        </p:nvSpPr>
        <p:spPr>
          <a:xfrm>
            <a:off x="392898" y="445025"/>
            <a:ext cx="6266400" cy="572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 dirty="0"/>
              <a:t>ĎEN PF, </a:t>
            </a:r>
            <a:r>
              <a:rPr lang="en-US" dirty="0"/>
              <a:t>IMATRIKULÁCIA</a:t>
            </a:r>
            <a:endParaRPr dirty="0"/>
          </a:p>
        </p:txBody>
      </p:sp>
      <p:sp>
        <p:nvSpPr>
          <p:cNvPr id="777" name="Google Shape;777;p5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CEC6A3F-B71D-1EBE-CCDE-70605B1CDF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97" t="4860" r="10376"/>
          <a:stretch>
            <a:fillRect/>
          </a:stretch>
        </p:blipFill>
        <p:spPr>
          <a:xfrm>
            <a:off x="392897" y="1053332"/>
            <a:ext cx="2130552" cy="186932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C15375B-187A-0C86-9FA2-A768520663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55"/>
          <a:stretch>
            <a:fillRect/>
          </a:stretch>
        </p:blipFill>
        <p:spPr>
          <a:xfrm rot="5400000">
            <a:off x="2398056" y="1240632"/>
            <a:ext cx="1869319" cy="149395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00FFD6B-BE2E-058F-AF1D-4913D7C681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02" t="19810" r="4917" b="2139"/>
          <a:stretch>
            <a:fillRect/>
          </a:stretch>
        </p:blipFill>
        <p:spPr>
          <a:xfrm>
            <a:off x="6008310" y="1052952"/>
            <a:ext cx="2780740" cy="1869319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984F6201-9328-8E8D-F1B5-5842845601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6" t="18843"/>
          <a:stretch>
            <a:fillRect/>
          </a:stretch>
        </p:blipFill>
        <p:spPr>
          <a:xfrm>
            <a:off x="6008310" y="3004099"/>
            <a:ext cx="2780740" cy="1694375"/>
          </a:xfrm>
          <a:prstGeom prst="rect">
            <a:avLst/>
          </a:prstGeom>
        </p:spPr>
      </p:pic>
      <p:pic>
        <p:nvPicPr>
          <p:cNvPr id="9" name="Obrázok 8" descr="Obrázok, na ktorom je osoba, ošatenie, vnútri, stena&#10;&#10;Automaticky generovaný popis">
            <a:extLst>
              <a:ext uri="{FF2B5EF4-FFF2-40B4-BE49-F238E27FC236}">
                <a16:creationId xmlns:a16="http://schemas.microsoft.com/office/drawing/2014/main" id="{5B12A28A-B8A3-1B3A-45CD-C1797F8D02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719"/>
          <a:stretch>
            <a:fillRect/>
          </a:stretch>
        </p:blipFill>
        <p:spPr>
          <a:xfrm>
            <a:off x="392897" y="3004100"/>
            <a:ext cx="2742793" cy="1692596"/>
          </a:xfrm>
          <a:prstGeom prst="rect">
            <a:avLst/>
          </a:prstGeom>
        </p:spPr>
      </p:pic>
      <p:pic>
        <p:nvPicPr>
          <p:cNvPr id="2" name="Obrázok 1" descr="Obrázok, na ktorom je vnútri, ošatenie, nábytok, osoba&#10;&#10;Automaticky generovaný popis">
            <a:extLst>
              <a:ext uri="{FF2B5EF4-FFF2-40B4-BE49-F238E27FC236}">
                <a16:creationId xmlns:a16="http://schemas.microsoft.com/office/drawing/2014/main" id="{3986DED1-5F5F-BE50-F932-C035B2F6DBF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624" r="13367"/>
          <a:stretch>
            <a:fillRect/>
          </a:stretch>
        </p:blipFill>
        <p:spPr>
          <a:xfrm>
            <a:off x="4129129" y="1052950"/>
            <a:ext cx="1819657" cy="1869321"/>
          </a:xfrm>
          <a:prstGeom prst="rect">
            <a:avLst/>
          </a:prstGeom>
        </p:spPr>
      </p:pic>
      <p:pic>
        <p:nvPicPr>
          <p:cNvPr id="4" name="Obrázok 3" descr="Obrázok, na ktorom je ošatenie, vnútri, stena, osoba&#10;&#10;Automaticky generovaný popis">
            <a:extLst>
              <a:ext uri="{FF2B5EF4-FFF2-40B4-BE49-F238E27FC236}">
                <a16:creationId xmlns:a16="http://schemas.microsoft.com/office/drawing/2014/main" id="{28BE019B-2711-E4AE-2EFE-1035A703D5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4720" r="8610"/>
          <a:stretch>
            <a:fillRect/>
          </a:stretch>
        </p:blipFill>
        <p:spPr>
          <a:xfrm>
            <a:off x="3206161" y="3003719"/>
            <a:ext cx="2742626" cy="1694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>
          <a:extLst>
            <a:ext uri="{FF2B5EF4-FFF2-40B4-BE49-F238E27FC236}">
              <a16:creationId xmlns:a16="http://schemas.microsoft.com/office/drawing/2014/main" id="{9D36EFE7-1B37-EC38-4DE1-2A3733BEE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>
            <a:extLst>
              <a:ext uri="{FF2B5EF4-FFF2-40B4-BE49-F238E27FC236}">
                <a16:creationId xmlns:a16="http://schemas.microsoft.com/office/drawing/2014/main" id="{BDA98888-CAF3-91E6-DEB8-9A66F9003B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898" y="445025"/>
            <a:ext cx="6266400" cy="572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 dirty="0"/>
              <a:t>ĎEN OTVORENÝCH DVERÍ</a:t>
            </a:r>
            <a:endParaRPr dirty="0"/>
          </a:p>
        </p:txBody>
      </p:sp>
      <p:sp>
        <p:nvSpPr>
          <p:cNvPr id="777" name="Google Shape;777;p54">
            <a:extLst>
              <a:ext uri="{FF2B5EF4-FFF2-40B4-BE49-F238E27FC236}">
                <a16:creationId xmlns:a16="http://schemas.microsoft.com/office/drawing/2014/main" id="{6AC28D9F-E18D-9787-7278-431F7DEB8A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A5A6837-AD84-D592-700C-6C412A3F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23" t="14881" b="15283"/>
          <a:stretch>
            <a:fillRect/>
          </a:stretch>
        </p:blipFill>
        <p:spPr>
          <a:xfrm>
            <a:off x="392898" y="1088136"/>
            <a:ext cx="4115984" cy="1746504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C09DE958-67E1-C935-482C-6997B2F292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13" r="1932" b="19709"/>
          <a:stretch>
            <a:fillRect/>
          </a:stretch>
        </p:blipFill>
        <p:spPr>
          <a:xfrm>
            <a:off x="392898" y="2905051"/>
            <a:ext cx="4115984" cy="1746504"/>
          </a:xfrm>
          <a:prstGeom prst="rect">
            <a:avLst/>
          </a:prstGeom>
        </p:spPr>
      </p:pic>
      <p:pic>
        <p:nvPicPr>
          <p:cNvPr id="2" name="Obrázok 1" descr="Obrázok, na ktorom je text, ošatenie, ľudská tvár, plagát&#10;&#10;Automaticky generovaný popis">
            <a:extLst>
              <a:ext uri="{FF2B5EF4-FFF2-40B4-BE49-F238E27FC236}">
                <a16:creationId xmlns:a16="http://schemas.microsoft.com/office/drawing/2014/main" id="{3B151F28-C7D0-7898-A119-49E8AA71CD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42"/>
          <a:stretch>
            <a:fillRect/>
          </a:stretch>
        </p:blipFill>
        <p:spPr>
          <a:xfrm>
            <a:off x="6030253" y="3062040"/>
            <a:ext cx="1258090" cy="1589515"/>
          </a:xfrm>
          <a:prstGeom prst="rect">
            <a:avLst/>
          </a:prstGeom>
        </p:spPr>
      </p:pic>
      <p:pic>
        <p:nvPicPr>
          <p:cNvPr id="3" name="Obrázok 2" descr="Obrázok, na ktorom je ošatenie, osoba, úsmev, ľudská tvár&#10;&#10;Automaticky generovaný popis">
            <a:extLst>
              <a:ext uri="{FF2B5EF4-FFF2-40B4-BE49-F238E27FC236}">
                <a16:creationId xmlns:a16="http://schemas.microsoft.com/office/drawing/2014/main" id="{8E64B6F7-CFB4-ECF6-7ADA-33D0332641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52" t="21533" r="1850" b="2534"/>
          <a:stretch>
            <a:fillRect/>
          </a:stretch>
        </p:blipFill>
        <p:spPr>
          <a:xfrm>
            <a:off x="5074920" y="1088136"/>
            <a:ext cx="3163824" cy="19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3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/>
          <p:cNvSpPr txBox="1">
            <a:spLocks noGrp="1"/>
          </p:cNvSpPr>
          <p:nvPr>
            <p:ph type="title"/>
          </p:nvPr>
        </p:nvSpPr>
        <p:spPr>
          <a:xfrm>
            <a:off x="490655" y="459892"/>
            <a:ext cx="4505708" cy="5727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sk-SK"/>
              <a:t>VIANOČNÉ TRHY</a:t>
            </a:r>
            <a:endParaRPr/>
          </a:p>
        </p:txBody>
      </p:sp>
      <p:sp>
        <p:nvSpPr>
          <p:cNvPr id="777" name="Google Shape;777;p5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0F51498-C170-EDDC-1DC2-DF4DCAF158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017"/>
          <a:stretch>
            <a:fillRect/>
          </a:stretch>
        </p:blipFill>
        <p:spPr>
          <a:xfrm>
            <a:off x="4839116" y="1032592"/>
            <a:ext cx="3857625" cy="365101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B0752FD-581D-ACD0-0614-6242B7B3FA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77" t="26217" r="4026" b="1"/>
          <a:stretch>
            <a:fillRect/>
          </a:stretch>
        </p:blipFill>
        <p:spPr>
          <a:xfrm rot="5400000">
            <a:off x="2594092" y="2890598"/>
            <a:ext cx="1942426" cy="164359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BE49C783-77C9-886E-E41D-7FE5DC3613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550" r="3051"/>
          <a:stretch>
            <a:fillRect/>
          </a:stretch>
        </p:blipFill>
        <p:spPr>
          <a:xfrm rot="5400000">
            <a:off x="616453" y="2617668"/>
            <a:ext cx="1942426" cy="2194022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3F463505-DEDC-77A6-3703-4C71BB9F59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667" r="19814" b="4025"/>
          <a:stretch>
            <a:fillRect/>
          </a:stretch>
        </p:blipFill>
        <p:spPr>
          <a:xfrm>
            <a:off x="490656" y="1032592"/>
            <a:ext cx="2194022" cy="1627477"/>
          </a:xfrm>
          <a:prstGeom prst="rect">
            <a:avLst/>
          </a:prstGeom>
        </p:spPr>
      </p:pic>
      <p:pic>
        <p:nvPicPr>
          <p:cNvPr id="2" name="Obrázok 1" descr="Obrázok, na ktorom je ošatenie, Vianoce, osoba, vnútri&#10;&#10;Automaticky generovaný popis">
            <a:extLst>
              <a:ext uri="{FF2B5EF4-FFF2-40B4-BE49-F238E27FC236}">
                <a16:creationId xmlns:a16="http://schemas.microsoft.com/office/drawing/2014/main" id="{91480F37-427B-8E4D-4242-B62A46D6A8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493" r="1033" b="14010"/>
          <a:stretch>
            <a:fillRect/>
          </a:stretch>
        </p:blipFill>
        <p:spPr>
          <a:xfrm>
            <a:off x="2743508" y="1032592"/>
            <a:ext cx="1643594" cy="16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01223"/>
      </p:ext>
    </p:extLst>
  </p:cSld>
  <p:clrMapOvr>
    <a:masterClrMapping/>
  </p:clrMapOvr>
</p:sld>
</file>

<file path=ppt/theme/theme1.xml><?xml version="1.0" encoding="utf-8"?>
<a:theme xmlns:a="http://schemas.openxmlformats.org/drawingml/2006/main" name="Elegant Bachelor Thesis by Slidesgo">
  <a:themeElements>
    <a:clrScheme name="Simple Light">
      <a:dk1>
        <a:srgbClr val="5C5C5F"/>
      </a:dk1>
      <a:lt1>
        <a:srgbClr val="D8CEC9"/>
      </a:lt1>
      <a:dk2>
        <a:srgbClr val="927C71"/>
      </a:dk2>
      <a:lt2>
        <a:srgbClr val="FAFAFA"/>
      </a:lt2>
      <a:accent1>
        <a:srgbClr val="C99A7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0D5D1BFEFDE1498EEC8A700862B620" ma:contentTypeVersion="15" ma:contentTypeDescription="Umožňuje vytvoriť nový dokument." ma:contentTypeScope="" ma:versionID="43e58f4459fc399f44482e8bc41b0993">
  <xsd:schema xmlns:xsd="http://www.w3.org/2001/XMLSchema" xmlns:xs="http://www.w3.org/2001/XMLSchema" xmlns:p="http://schemas.microsoft.com/office/2006/metadata/properties" xmlns:ns3="facf46e1-a141-4875-a9be-9f1412a96395" xmlns:ns4="50c1d3f5-efd8-4e3b-b443-1704b61f522c" targetNamespace="http://schemas.microsoft.com/office/2006/metadata/properties" ma:root="true" ma:fieldsID="44a47d98b84eabd26aab19a2f952e418" ns3:_="" ns4:_="">
    <xsd:import namespace="facf46e1-a141-4875-a9be-9f1412a96395"/>
    <xsd:import namespace="50c1d3f5-efd8-4e3b-b443-1704b61f52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f46e1-a141-4875-a9be-9f1412a963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c1d3f5-efd8-4e3b-b443-1704b61f522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Príkaz hash indikátora zdieľ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acf46e1-a141-4875-a9be-9f1412a96395" xsi:nil="true"/>
  </documentManagement>
</p:properties>
</file>

<file path=customXml/itemProps1.xml><?xml version="1.0" encoding="utf-8"?>
<ds:datastoreItem xmlns:ds="http://schemas.openxmlformats.org/officeDocument/2006/customXml" ds:itemID="{29FE0B59-5531-4FE7-8840-0A91F0F949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88EB1A-9DA9-459D-9706-30DF619906C5}">
  <ds:schemaRefs>
    <ds:schemaRef ds:uri="50c1d3f5-efd8-4e3b-b443-1704b61f522c"/>
    <ds:schemaRef ds:uri="facf46e1-a141-4875-a9be-9f1412a963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93649CD-488F-46A7-A272-A17EA04700A4}">
  <ds:schemaRefs>
    <ds:schemaRef ds:uri="50c1d3f5-efd8-4e3b-b443-1704b61f522c"/>
    <ds:schemaRef ds:uri="facf46e1-a141-4875-a9be-9f1412a963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251</Words>
  <Application>Microsoft Office PowerPoint</Application>
  <PresentationFormat>Prezentácia na obrazovke (16:9)</PresentationFormat>
  <Paragraphs>67</Paragraphs>
  <Slides>16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1" baseType="lpstr">
      <vt:lpstr>Arial</vt:lpstr>
      <vt:lpstr>Quicksand</vt:lpstr>
      <vt:lpstr>Nunito Light</vt:lpstr>
      <vt:lpstr>Mulish</vt:lpstr>
      <vt:lpstr>Elegant Bachelor Thesis by Slidesgo</vt:lpstr>
      <vt:lpstr>Študentská rada Pedagogická fakulta</vt:lpstr>
      <vt:lpstr>Študentská rada</vt:lpstr>
      <vt:lpstr>ČO NÁM PRINÁŠA ŠTUDENTSKÁ RADA?</vt:lpstr>
      <vt:lpstr>Prezentácia programu PowerPoint</vt:lpstr>
      <vt:lpstr>POSTUP PRI PLÁNOVANÍ AKCIÍ:</vt:lpstr>
      <vt:lpstr>Aktivity fakulty</vt:lpstr>
      <vt:lpstr>ĎEN PF, IMATRIKULÁCIA</vt:lpstr>
      <vt:lpstr>ĎEN OTVORENÝCH DVERÍ</vt:lpstr>
      <vt:lpstr>VIANOČNÉ TRHY</vt:lpstr>
      <vt:lpstr>DAROVANIE KRVI</vt:lpstr>
      <vt:lpstr>PLES PF</vt:lpstr>
      <vt:lpstr>SPOZNAJ UNIPO VEDY V OC NOVUM PREŠOV</vt:lpstr>
      <vt:lpstr>BLÁZNIVÝ VOLEJBAL</vt:lpstr>
      <vt:lpstr>Prezentácia programu PowerPoint</vt:lpstr>
      <vt:lpstr>Vedúci referent</vt:lpstr>
      <vt:lpstr>Ďakujeme!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Jakub Zahorček</dc:creator>
  <cp:lastModifiedBy>Patrícia Jarošová</cp:lastModifiedBy>
  <cp:revision>40</cp:revision>
  <dcterms:modified xsi:type="dcterms:W3CDTF">2025-09-17T14:34:22Z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0x010100350D5D1BFEFDE1498EEC8A700862B620</vt:lpwstr>
  </property>
</Properties>
</file>