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4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D6F6-CCF4-4A83-9D12-36A3564ECC90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913F-E8C5-43B5-AB6F-B334281B30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294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75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39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651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70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940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08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8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709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138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968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365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AE6F-609E-4460-BAD4-0D99928E8EEB}" type="datetimeFigureOut">
              <a:rPr lang="sk-SK" smtClean="0"/>
              <a:t>3. 9. 2025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532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veta.polakova@unipo.sk" TargetMode="External"/><Relationship Id="rId2" Type="http://schemas.openxmlformats.org/officeDocument/2006/relationships/hyperlink" Target="mailto:gabriela.macejkova@unipo.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0336F-133D-48EB-A165-D86D8EA36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535" y="440848"/>
            <a:ext cx="6442142" cy="556963"/>
          </a:xfrm>
        </p:spPr>
        <p:txBody>
          <a:bodyPr anchor="b">
            <a:noAutofit/>
          </a:bodyPr>
          <a:lstStyle/>
          <a:p>
            <a:pPr algn="l"/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Prešovská univerzita v Prešove</a:t>
            </a:r>
            <a:b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fakulta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550" y="2777661"/>
            <a:ext cx="6858000" cy="1397976"/>
          </a:xfrm>
        </p:spPr>
        <p:txBody>
          <a:bodyPr anchor="ctr">
            <a:normAutofit/>
          </a:bodyPr>
          <a:lstStyle/>
          <a:p>
            <a:r>
              <a:rPr lang="sk-SK" sz="4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vysokoškolského štúdia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FA828E6-8361-47D0-9351-6B07C8D0C846}"/>
              </a:ext>
            </a:extLst>
          </p:cNvPr>
          <p:cNvSpPr txBox="1"/>
          <p:nvPr/>
        </p:nvSpPr>
        <p:spPr>
          <a:xfrm>
            <a:off x="4822486" y="5955487"/>
            <a:ext cx="41104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RNDr. Renáta </a:t>
            </a:r>
            <a:r>
              <a:rPr lang="sk-SK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Bernátová</a:t>
            </a:r>
            <a:r>
              <a:rPr lang="sk-SK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PhD. </a:t>
            </a:r>
          </a:p>
          <a:p>
            <a:pPr algn="ctr"/>
            <a:r>
              <a:rPr lang="sk-SK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prodekanka pre vzdelávanie</a:t>
            </a:r>
          </a:p>
          <a:p>
            <a:pPr algn="ctr"/>
            <a:r>
              <a:rPr lang="sk-SK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sk-SK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50" y="312873"/>
            <a:ext cx="812915" cy="8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4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65" y="161366"/>
            <a:ext cx="8509270" cy="2477248"/>
          </a:xfrm>
        </p:spPr>
        <p:txBody>
          <a:bodyPr anchor="ctr">
            <a:normAutofit/>
          </a:bodyPr>
          <a:lstStyle/>
          <a:p>
            <a:pPr algn="just" defTabSz="457207">
              <a:buClr>
                <a:schemeClr val="tx1"/>
              </a:buClr>
              <a:defRPr/>
            </a:pP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fakulta PU v Prešove </a:t>
            </a:r>
            <a:r>
              <a:rPr lang="sk-S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jednou z ôsmich fakúlt Prešovskej univerzity. Je najstaršou fakultou s 75 ročnou históriou.   </a:t>
            </a:r>
          </a:p>
          <a:p>
            <a:pPr algn="just" defTabSz="457207">
              <a:buClr>
                <a:schemeClr val="tx1"/>
              </a:buClr>
              <a:defRPr/>
            </a:pPr>
            <a:r>
              <a:rPr lang="sk-S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fakulte študuje cca 1 750 študentov v dennej a externej forme štúdia.  Fakulta ponúka štyri bakalárske, tri magisterské a dva doktorandské študijné programy. </a:t>
            </a:r>
          </a:p>
          <a:p>
            <a:pPr algn="just" defTabSz="457207">
              <a:buClr>
                <a:schemeClr val="tx1"/>
              </a:buClr>
              <a:defRPr/>
            </a:pPr>
            <a:r>
              <a:rPr lang="sk-S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 ako jediná na Slovensku sa špecializuje na prípravu učiteľov odborníkov pre materské školy, 1. stupeň základnej školy a špeciálne školy a zariadenia. </a:t>
            </a:r>
          </a:p>
          <a:p>
            <a:pPr defTabSz="457207">
              <a:buClr>
                <a:schemeClr val="tx1"/>
              </a:buClr>
              <a:defRPr/>
            </a:pPr>
            <a:endParaRPr lang="sk-SK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01</a:t>
            </a:r>
            <a:r>
              <a:rPr lang="sk-SK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 / XX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60" y="2330818"/>
            <a:ext cx="5973702" cy="44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4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8941"/>
            <a:ext cx="7886700" cy="795459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Akademický rok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Vzdelávacia činnosť na fakulte sa riadi harmonogramom akademického roka, ktorý je zverejnený na webovom sídle univerzity:</a:t>
            </a:r>
          </a:p>
          <a:p>
            <a:pPr marL="0" indent="0">
              <a:buNone/>
            </a:pP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https://www.unipo.sk/sites/default/files/content/63783/Harmonogram_AR_2025_26.pdf</a:t>
            </a:r>
          </a:p>
          <a:p>
            <a:pPr marL="0" indent="0">
              <a:buNone/>
            </a:pP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Prezenčná výučba začína 22. 9. 2025 podľa rozvrhu zverejneného v MAIS a na verejnom portáli MAIS. </a:t>
            </a:r>
          </a:p>
          <a:p>
            <a:pPr marL="0" indent="0">
              <a:buNone/>
            </a:pP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Odporúčaný študijný plán študijného programu je zverejnený na verejnom portáli MAIS.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91E9180-88D5-DAC7-80DB-CA1913D9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3" y="3371447"/>
            <a:ext cx="7404212" cy="33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0677"/>
            <a:ext cx="7886700" cy="1239716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Komunikácia s pedagógmi a referátom pre vzdelávanie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49" y="1380393"/>
            <a:ext cx="8137281" cy="4796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Komunikácia sa realizuje len: </a:t>
            </a:r>
          </a:p>
          <a:p>
            <a:pPr marL="514350" indent="-514350" algn="just">
              <a:buAutoNum type="arabicPeriod"/>
            </a:pPr>
            <a:r>
              <a:rPr lang="sk-SK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prostredníctvom oficiálneho e-mailu PU, </a:t>
            </a:r>
          </a:p>
          <a:p>
            <a:pPr marL="514350" indent="-514350" algn="just">
              <a:buAutoNum type="arabicPeriod"/>
            </a:pPr>
            <a:r>
              <a:rPr lang="sk-SK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osobnou konzultáciou v čase konzultačných hodín vypísaných pedagógmi,</a:t>
            </a:r>
          </a:p>
          <a:p>
            <a:pPr marL="514350" indent="-514350" algn="just">
              <a:buAutoNum type="arabicPeriod"/>
            </a:pPr>
            <a:r>
              <a:rPr lang="sk-SK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osobnou konzultáciou v čase úradných hodín zverejnených referátom pre vzdelávanie.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k-SK" sz="1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Študijnou referentkou pre študentov 1. roka bakalárskeho štúdia v dennej forme je pani Mgr. Jana Sabolová,  </a:t>
            </a: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☏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 +421 51/7470 554</a:t>
            </a:r>
          </a:p>
          <a:p>
            <a:pPr marL="0" indent="0" algn="just">
              <a:buNone/>
            </a:pPr>
            <a:r>
              <a:rPr lang="sk-SK" sz="1700" b="1" dirty="0"/>
              <a:t>✉</a:t>
            </a:r>
            <a:r>
              <a:rPr lang="sk-SK" sz="1700" dirty="0"/>
              <a:t> </a:t>
            </a:r>
            <a:r>
              <a:rPr lang="sk-SK" sz="1700" u="sng" dirty="0">
                <a:solidFill>
                  <a:schemeClr val="accent1"/>
                </a:solidFill>
              </a:rPr>
              <a:t>jana.sabolova</a:t>
            </a:r>
            <a:r>
              <a:rPr lang="sk-SK" sz="1700" u="sng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sk-SK" sz="17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unipo.sk</a:t>
            </a:r>
            <a:endParaRPr lang="sk-SK" sz="1700" u="sng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sk-SK" sz="1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Študijnou referentkou pre študentov 1. roka bakalárskeho štúdia v externej forme je pani Mgr. Iveta Poláková, </a:t>
            </a: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☏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 +421 51/7470 564</a:t>
            </a:r>
          </a:p>
          <a:p>
            <a:pPr marL="0" indent="0" algn="just">
              <a:buNone/>
            </a:pPr>
            <a:r>
              <a:rPr lang="sk-SK" sz="1700" b="1" dirty="0"/>
              <a:t>✉</a:t>
            </a:r>
            <a:r>
              <a:rPr lang="sk-SK" sz="1700" dirty="0"/>
              <a:t> </a:t>
            </a:r>
            <a:r>
              <a:rPr lang="sk-SK" sz="1700" dirty="0">
                <a:hlinkClick r:id="rId3"/>
              </a:rPr>
              <a:t>iveta.polakova@unipo.sk</a:t>
            </a:r>
            <a:endParaRPr lang="sk-SK" sz="1700" dirty="0"/>
          </a:p>
          <a:p>
            <a:pPr marL="0" indent="0">
              <a:buNone/>
            </a:pPr>
            <a:endParaRPr lang="sk-SK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0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7924"/>
            <a:ext cx="7886700" cy="703384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Zverejňovanie</a:t>
            </a:r>
            <a:r>
              <a:rPr lang="sk-SK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informácií pre študentov 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791308"/>
            <a:ext cx="7886700" cy="5385655"/>
          </a:xfrm>
        </p:spPr>
        <p:txBody>
          <a:bodyPr/>
          <a:lstStyle/>
          <a:p>
            <a:pPr>
              <a:buFontTx/>
              <a:buChar char="-"/>
            </a:pP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sídlo univerzity, sekcia Študenti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sídlo fakulty, sekcia Študenti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A1C7A4C-C0C8-B10C-5768-95D4490DA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36" y="1132118"/>
            <a:ext cx="5017206" cy="249777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579D5F1-F1F4-E058-24AC-C51D35969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68" y="4423291"/>
            <a:ext cx="5211271" cy="209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9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263769"/>
            <a:ext cx="7886700" cy="591319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kurz Rôzne pre študentov –  Oznamy pre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študentov </a:t>
            </a:r>
          </a:p>
          <a:p>
            <a:pPr marL="0" indent="0">
              <a:buNone/>
            </a:pP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0B3CA6A-D21E-EFAD-A500-438DBB98F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01" y="1157161"/>
            <a:ext cx="7546472" cy="38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6E5E5-0D31-F0B3-3903-D2013D9A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4" y="689283"/>
            <a:ext cx="8284531" cy="1894119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Zoznam študijných poradcov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jednotlivé študijné skupiny je zverejnený v </a:t>
            </a:r>
            <a:r>
              <a:rPr lang="sk-SK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Moodli</a:t>
            </a:r>
            <a:r>
              <a:rPr lang="sk-SK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sekcii Rôzne pre študentov –  Oznamy pre študentov. </a:t>
            </a:r>
            <a:br>
              <a:rPr lang="sk-SK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DA734D8-A1B4-07FF-6B10-22BE1F98F456}"/>
              </a:ext>
            </a:extLst>
          </p:cNvPr>
          <p:cNvSpPr txBox="1"/>
          <p:nvPr/>
        </p:nvSpPr>
        <p:spPr>
          <a:xfrm>
            <a:off x="459975" y="3429000"/>
            <a:ext cx="8495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Študenti denného i externého štúdia sú povinní sa preukázať študentským preukazom pri výučbe, priebežnom i záverečnom hodnotení. 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213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346</Words>
  <Application>Microsoft Office PowerPoint</Application>
  <PresentationFormat>Prezentácia na obrazovke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Motív Office</vt:lpstr>
      <vt:lpstr>Prešovská univerzita v Prešove Pedagogická fakulta</vt:lpstr>
      <vt:lpstr>Prezentácia programu PowerPoint</vt:lpstr>
      <vt:lpstr>Akademický rok </vt:lpstr>
      <vt:lpstr>Komunikácia s pedagógmi a referátom pre vzdelávanie</vt:lpstr>
      <vt:lpstr>Zverejňovanie informácií pre študentov  </vt:lpstr>
      <vt:lpstr>Prezentácia programu PowerPoint</vt:lpstr>
      <vt:lpstr>Zoznam študijných poradcov pre jednotlivé študijné skupiny je zverejnený v Moodli v sekcii Rôzne pre študentov –  Oznamy pre študentov.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Holdok</dc:creator>
  <cp:lastModifiedBy>Bernátová Renáta</cp:lastModifiedBy>
  <cp:revision>64</cp:revision>
  <cp:lastPrinted>2020-06-03T15:56:06Z</cp:lastPrinted>
  <dcterms:created xsi:type="dcterms:W3CDTF">2020-05-07T07:16:30Z</dcterms:created>
  <dcterms:modified xsi:type="dcterms:W3CDTF">2025-09-03T11:55:23Z</dcterms:modified>
</cp:coreProperties>
</file>