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60" r:id="rId5"/>
    <p:sldId id="259" r:id="rId6"/>
    <p:sldId id="261" r:id="rId7"/>
  </p:sldIdLst>
  <p:sldSz cx="12192000" cy="6858000"/>
  <p:notesSz cx="6805613" cy="9939338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7E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8DA72-5F57-463F-BD2B-857CEA940A39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81FB2-EECA-4113-9C9A-F858359E4D0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44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81FB2-EECA-4113-9C9A-F858359E4D05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685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06D57-E9CC-49A0-A576-E82DC4E6B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0371FD-BD5B-44D4-A409-77A62E986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07CD0E3-20EF-439E-B7BD-D7542EBDA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B406AD7-58E3-4C63-BA5D-5A11A7FA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CC990C9-ED8C-4B19-BB83-C1437791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257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D21590-7D8B-4947-B212-7EECCB15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1BBBF32-3DEC-47A3-A521-728AA46E0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EE18759-F95B-4C49-A4A8-4735199A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843D3E2-DFD4-4F4B-AC44-719C36D4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8B1C577-07C0-45FE-82B8-526686A2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7066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69CDF9E-0B4F-4382-80FE-9559B8DEF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777AF7C-D9AA-47F3-B26A-E1F1BD209A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C7D77A7-5BAD-47AC-86B8-1A8FC2DAE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75D759-FE55-4182-BEAF-CED44747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BF2E1F-B730-40EB-A671-642B98DE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215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7EFEC-CA3E-4606-B4BA-4F0AB42D3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098F63E-507F-4A96-8D9D-BF9F0F2A2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9B6AE3A-5D14-428B-A354-FBC04BDC2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F384854-6143-4BAB-AC70-150DE694F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E86DB90-6B58-48BC-8B64-FD2E10BF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985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6DBDB-671A-4242-94F2-3B32107E3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24A625-BC45-493B-8057-B6442CF97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853D5CC-579B-4A1F-9F1A-DC25EB69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7CF7164-40A5-4265-AD7F-9B4AC3B6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E6BEB5-4D85-43A3-BD3E-7F311241F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759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DC98F3-AF02-442D-9301-EEA7A72FF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0F6CA89-955A-49C9-BB16-60020D359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7CEF4CC-D0BB-41A9-B1B9-8267668F8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F7EE0B2-C118-4D52-8812-D9BC8E8D9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531D2A9-8923-446A-8945-0390883A8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D380504-34AF-4E77-90E9-188EAEFC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8439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1C16B-B524-47BC-AB27-BF3848E6C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077C51-6F3F-4F83-B495-E92094688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279A3FA-6824-493E-95CF-5BFB30817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0A0C07D-F4CA-4A3B-97BA-EAEF6EEC5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605DB4D-BB98-424A-B3F6-20BACD943F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07C03822-A62D-45F6-BBFC-829EF479E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6C88629-004F-49D9-B88B-89350856A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92B80FB-3FC8-4E4C-8975-30CB309E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9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C1573-0EF2-46C4-B831-0176D4639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6B0E81BA-8F92-47B7-A7C1-C438FEDC3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235A160-7711-46BA-A0AB-B7676EC0E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42E103DA-1757-4E5B-B87C-E30FF150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650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C690D4A8-77F5-4A1C-8176-9728B6BBC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B5A17A99-E157-45F5-9AEC-D45D45D0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7FBCF7A-0324-45B9-B8F6-3E38C6CB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02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61E5E-6354-46C3-A83E-48960F4A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72B312F-070D-4951-AA69-341C76B88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4137B4-5987-4DCC-8D58-E1F219861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701EFF0-07C9-4F8D-BD1A-DFC869305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AF5F304-3A0A-42A0-A9A0-CD316C2D7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C3C18AB-66E1-42E0-BD39-3E47B9CBB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81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F43C-4D95-48A5-BCA3-A28EBA9D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328DD35-B74D-48A8-875A-74B3D6071D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62D224-D681-40BA-8766-ED8A8AA3C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1D7190E-6F4A-4667-95F2-571C019EB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4163D7C-AEA9-4878-A677-489C71B8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5E4B4EC-015C-4812-8035-35A40577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63939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44693B4-A1F1-4ECC-9271-083BDE898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FAB8E5-F4BA-4895-9DF2-E57055B7F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7CE3C74-6581-4669-8C3F-2D683E36F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3AE6F-609E-4460-BAD4-0D99928E8EEB}" type="datetimeFigureOut">
              <a:rPr lang="sk-SK" smtClean="0"/>
              <a:t>5.3.2021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51D1D0F-B5F9-429D-AB3D-1AE2AF8096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6676FBF-CEE8-4C21-A80C-D17499969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61896-A7BF-4AF8-8B4B-0AB22051977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469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0336F-133D-48EB-A165-D86D8EA36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379" y="358050"/>
            <a:ext cx="8589523" cy="742617"/>
          </a:xfrm>
        </p:spPr>
        <p:txBody>
          <a:bodyPr anchor="b">
            <a:normAutofit fontScale="90000"/>
          </a:bodyPr>
          <a:lstStyle/>
          <a:p>
            <a:pPr algn="l"/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-18"/>
                <a:cs typeface="Arial" panose="020B0604020202020204" pitchFamily="34" charset="0"/>
              </a:rPr>
              <a:t>Prešovská univerzita v Prešove</a:t>
            </a:r>
            <a:b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-18"/>
                <a:cs typeface="Arial" panose="020B0604020202020204" pitchFamily="34" charset="0"/>
              </a:rPr>
            </a:br>
            <a:r>
              <a:rPr lang="sk-SK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Tw Cen MT" panose="020B0602020104020603" pitchFamily="34" charset="-18"/>
                <a:cs typeface="Arial" panose="020B0604020202020204" pitchFamily="34" charset="0"/>
              </a:rPr>
              <a:t>Pedagogická fakulta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1BF003-6AF7-430A-A08E-1607927E0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67037"/>
            <a:ext cx="9144000" cy="2345639"/>
          </a:xfrm>
        </p:spPr>
        <p:txBody>
          <a:bodyPr anchor="ctr">
            <a:noAutofit/>
          </a:bodyPr>
          <a:lstStyle/>
          <a:p>
            <a:pPr>
              <a:lnSpc>
                <a:spcPct val="190000"/>
              </a:lnSpc>
            </a:pPr>
            <a:r>
              <a:rPr lang="sk-SK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 uchádzačov a študentov so špecifickými potrebami na Pedagogickej fakulte Prešovskej univerzity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4FA828E6-8361-47D0-9351-6B07C8D0C846}"/>
              </a:ext>
            </a:extLst>
          </p:cNvPr>
          <p:cNvSpPr txBox="1"/>
          <p:nvPr/>
        </p:nvSpPr>
        <p:spPr>
          <a:xfrm>
            <a:off x="6534912" y="5825169"/>
            <a:ext cx="53826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Jarmila Žolnová</a:t>
            </a:r>
          </a:p>
          <a:p>
            <a:pPr algn="r"/>
            <a:r>
              <a:rPr lang="sk-SK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Katedra špeciálnej pedagogiky</a:t>
            </a:r>
          </a:p>
        </p:txBody>
      </p:sp>
      <p:pic>
        <p:nvPicPr>
          <p:cNvPr id="6" name="Obrázok 5" descr="Obrázok, na ktorom je kreslenie&#10;&#10;Automaticky generovaný popis">
            <a:extLst>
              <a:ext uri="{FF2B5EF4-FFF2-40B4-BE49-F238E27FC236}">
                <a16:creationId xmlns:a16="http://schemas.microsoft.com/office/drawing/2014/main" id="{D4911B1E-160F-4EE6-8F4D-80B8E6163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734" y="358050"/>
            <a:ext cx="1083887" cy="108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4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C1BF003-6AF7-430A-A08E-1607927E0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379" y="841878"/>
            <a:ext cx="11345693" cy="4915620"/>
          </a:xfrm>
        </p:spPr>
        <p:txBody>
          <a:bodyPr anchor="t">
            <a:normAutofit fontScale="25000" lnSpcReduction="20000"/>
          </a:bodyPr>
          <a:lstStyle/>
          <a:p>
            <a:pPr algn="l"/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Pedagogická fakulta Prešovskej univerzity v Prešove</a:t>
            </a:r>
          </a:p>
          <a:p>
            <a:pPr algn="l"/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vytvára akademické prostredie </a:t>
            </a:r>
            <a:r>
              <a:rPr lang="sk-SK" sz="8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prístupné </a:t>
            </a:r>
          </a:p>
          <a:p>
            <a:pPr algn="l"/>
            <a:r>
              <a:rPr lang="pl-PL" sz="8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znižovania požiadaviek na študijný výkon</a:t>
            </a:r>
            <a:endParaRPr lang="sk-SK" sz="8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 uchádzača/študenta so špecifickými potrebami </a:t>
            </a:r>
          </a:p>
          <a:p>
            <a:pPr algn="l"/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štúdium:</a:t>
            </a:r>
          </a:p>
          <a:p>
            <a:pPr algn="l"/>
            <a:endParaRPr lang="sk-SK" sz="8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zmyslovým, telesným a viacnásobným postihnutím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chronickým ochorením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zdravotným oslabením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psychickým ochorením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autizmom alebo ďalšími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autizmom a inými pervazívnymi vývinovými poruchami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poruchami učenia</a:t>
            </a:r>
          </a:p>
          <a:p>
            <a:pPr algn="l"/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 descr="Obrázok, na ktorom je kreslenie&#10;&#10;Automaticky generovaný popis">
            <a:extLst>
              <a:ext uri="{FF2B5EF4-FFF2-40B4-BE49-F238E27FC236}">
                <a16:creationId xmlns:a16="http://schemas.microsoft.com/office/drawing/2014/main" id="{D4911B1E-160F-4EE6-8F4D-80B8E6163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45" y="5757498"/>
            <a:ext cx="684178" cy="684178"/>
          </a:xfrm>
          <a:prstGeom prst="rect">
            <a:avLst/>
          </a:prstGeom>
        </p:spPr>
      </p:pic>
      <p:sp>
        <p:nvSpPr>
          <p:cNvPr id="5" name="BlokTextu 24">
            <a:extLst>
              <a:ext uri="{FF2B5EF4-FFF2-40B4-BE49-F238E27FC236}">
                <a16:creationId xmlns:a16="http://schemas.microsoft.com/office/drawing/2014/main" id="{2E8F9AFF-C995-467D-B0AF-D04DB6AA63C1}"/>
              </a:ext>
            </a:extLst>
          </p:cNvPr>
          <p:cNvSpPr txBox="1"/>
          <p:nvPr/>
        </p:nvSpPr>
        <p:spPr>
          <a:xfrm>
            <a:off x="11145868" y="6457890"/>
            <a:ext cx="104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0</a:t>
            </a:r>
            <a:r>
              <a:rPr lang="sk-SK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1 / 05</a:t>
            </a:r>
          </a:p>
        </p:txBody>
      </p:sp>
      <p:pic>
        <p:nvPicPr>
          <p:cNvPr id="2" name="Obrázok 1">
            <a:extLst>
              <a:ext uri="{FF2B5EF4-FFF2-40B4-BE49-F238E27FC236}">
                <a16:creationId xmlns:a16="http://schemas.microsoft.com/office/drawing/2014/main" id="{46A61326-D0CB-4352-BFE1-D77577C25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440" y="703385"/>
            <a:ext cx="5061583" cy="491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642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C1BF003-6AF7-430A-A08E-1607927E0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379" y="416324"/>
            <a:ext cx="11345693" cy="5838562"/>
          </a:xfrm>
        </p:spPr>
        <p:txBody>
          <a:bodyPr anchor="t">
            <a:normAutofit/>
          </a:bodyPr>
          <a:lstStyle/>
          <a:p>
            <a:pPr>
              <a:lnSpc>
                <a:spcPct val="190000"/>
              </a:lnSpc>
            </a:pPr>
            <a:r>
              <a:rPr lang="sk-SK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3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prístupnenie akademického prostredia</a:t>
            </a:r>
            <a:endParaRPr lang="sk-SK" sz="3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90000"/>
              </a:lnSpc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90000"/>
              </a:lnSpc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Fakulta  má  zabezpečené  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bezbariérové prístupy  do  budov. </a:t>
            </a:r>
          </a:p>
          <a:p>
            <a:pPr marL="457200" indent="-457200" algn="just">
              <a:lnSpc>
                <a:spcPct val="190000"/>
              </a:lnSpc>
              <a:buFont typeface="Arial" panose="020B0604020202020204" pitchFamily="34" charset="0"/>
              <a:buChar char="•"/>
            </a:pP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9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univerzitnej študovni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zriadené podporné centrum pre štúdium študentov so špecifickými potrebami. </a:t>
            </a:r>
          </a:p>
        </p:txBody>
      </p:sp>
      <p:pic>
        <p:nvPicPr>
          <p:cNvPr id="6" name="Obrázok 5" descr="Obrázok, na ktorom je kreslenie&#10;&#10;Automaticky generovaný popis">
            <a:extLst>
              <a:ext uri="{FF2B5EF4-FFF2-40B4-BE49-F238E27FC236}">
                <a16:creationId xmlns:a16="http://schemas.microsoft.com/office/drawing/2014/main" id="{D4911B1E-160F-4EE6-8F4D-80B8E6163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45" y="5757498"/>
            <a:ext cx="684178" cy="684178"/>
          </a:xfrm>
          <a:prstGeom prst="rect">
            <a:avLst/>
          </a:prstGeom>
        </p:spPr>
      </p:pic>
      <p:sp>
        <p:nvSpPr>
          <p:cNvPr id="5" name="BlokTextu 24">
            <a:extLst>
              <a:ext uri="{FF2B5EF4-FFF2-40B4-BE49-F238E27FC236}">
                <a16:creationId xmlns:a16="http://schemas.microsoft.com/office/drawing/2014/main" id="{2E8F9AFF-C995-467D-B0AF-D04DB6AA63C1}"/>
              </a:ext>
            </a:extLst>
          </p:cNvPr>
          <p:cNvSpPr txBox="1"/>
          <p:nvPr/>
        </p:nvSpPr>
        <p:spPr>
          <a:xfrm>
            <a:off x="11145868" y="6457890"/>
            <a:ext cx="104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0</a:t>
            </a:r>
            <a:r>
              <a:rPr lang="sk-SK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2 / 05</a:t>
            </a:r>
          </a:p>
        </p:txBody>
      </p:sp>
    </p:spTree>
    <p:extLst>
      <p:ext uri="{BB962C8B-B14F-4D97-AF65-F5344CB8AC3E}">
        <p14:creationId xmlns:p14="http://schemas.microsoft.com/office/powerpoint/2010/main" val="304955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C1BF003-6AF7-430A-A08E-1607927E0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380" y="604911"/>
            <a:ext cx="10947466" cy="5649975"/>
          </a:xfrm>
        </p:spPr>
        <p:txBody>
          <a:bodyPr anchor="t">
            <a:normAutofit/>
          </a:bodyPr>
          <a:lstStyle/>
          <a:p>
            <a:pPr algn="l"/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80000"/>
              </a:lnSpc>
            </a:pPr>
            <a:r>
              <a:rPr lang="sk-SK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Sprístupnenie akademického prostredia</a:t>
            </a: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80000"/>
              </a:lnSpc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Akademická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poskytovaná na vykonávanie študijných povinností bez  znižovania požiadaviek na študijný výkon, napríklad pri: </a:t>
            </a:r>
          </a:p>
          <a:p>
            <a:pPr marL="342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individuálnych konzultáciách s vyučujúcimi pedagógmi, </a:t>
            </a:r>
          </a:p>
          <a:p>
            <a:pPr marL="342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zabezpečení primeraného prostredia, </a:t>
            </a:r>
          </a:p>
          <a:p>
            <a:pPr marL="342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predlžením času na prácu, overovanie vedomostí, </a:t>
            </a:r>
          </a:p>
          <a:p>
            <a:pPr marL="342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rozloženia skúšky na viac dní.</a:t>
            </a:r>
          </a:p>
          <a:p>
            <a:pPr marL="342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80000"/>
              </a:lnSpc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 descr="Obrázok, na ktorom je kreslenie&#10;&#10;Automaticky generovaný popis">
            <a:extLst>
              <a:ext uri="{FF2B5EF4-FFF2-40B4-BE49-F238E27FC236}">
                <a16:creationId xmlns:a16="http://schemas.microsoft.com/office/drawing/2014/main" id="{D4911B1E-160F-4EE6-8F4D-80B8E6163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45" y="5757498"/>
            <a:ext cx="684178" cy="684178"/>
          </a:xfrm>
          <a:prstGeom prst="rect">
            <a:avLst/>
          </a:prstGeom>
        </p:spPr>
      </p:pic>
      <p:sp>
        <p:nvSpPr>
          <p:cNvPr id="5" name="BlokTextu 24">
            <a:extLst>
              <a:ext uri="{FF2B5EF4-FFF2-40B4-BE49-F238E27FC236}">
                <a16:creationId xmlns:a16="http://schemas.microsoft.com/office/drawing/2014/main" id="{2E8F9AFF-C995-467D-B0AF-D04DB6AA63C1}"/>
              </a:ext>
            </a:extLst>
          </p:cNvPr>
          <p:cNvSpPr txBox="1"/>
          <p:nvPr/>
        </p:nvSpPr>
        <p:spPr>
          <a:xfrm>
            <a:off x="11145868" y="6457890"/>
            <a:ext cx="104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0</a:t>
            </a:r>
            <a:r>
              <a:rPr lang="sk-SK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3/05</a:t>
            </a:r>
          </a:p>
        </p:txBody>
      </p:sp>
    </p:spTree>
    <p:extLst>
      <p:ext uri="{BB962C8B-B14F-4D97-AF65-F5344CB8AC3E}">
        <p14:creationId xmlns:p14="http://schemas.microsoft.com/office/powerpoint/2010/main" val="223040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C1BF003-6AF7-430A-A08E-1607927E0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977" y="225083"/>
            <a:ext cx="11509275" cy="6232807"/>
          </a:xfrm>
        </p:spPr>
        <p:txBody>
          <a:bodyPr anchor="t">
            <a:noAutofit/>
          </a:bodyPr>
          <a:lstStyle/>
          <a:p>
            <a:pPr algn="just"/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využívanie podpornej služby, musí študent požiadať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najvhodnejšie na začiatku akademického roka:</a:t>
            </a:r>
          </a:p>
          <a:p>
            <a:pPr marL="342900" indent="-342900" algn="just">
              <a:lnSpc>
                <a:spcPct val="17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základe požiadavky študenta,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ŽIADOSŤ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 získanie štatútu študenta so špecifickými potrebami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algn="just">
              <a:lnSpc>
                <a:spcPct val="170000"/>
              </a:lnSpc>
              <a:spcBef>
                <a:spcPts val="600"/>
              </a:spcBef>
            </a:pPr>
            <a:r>
              <a:rPr lang="en-GB" sz="2000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https://www.unipo.sk/pedagogicka-fakulta/vzdelavanie/podpora-pre-studentov-so-specifickymi-potrebami/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7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Pedagogická fakulta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preskúma jeho potreby, a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 individuálnom harmonograme podpory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určí rozsah poskytovaných podporných služieb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„Priznanie štatútu študenta so špecifickou potrebou“ 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</a:pPr>
            <a:r>
              <a:rPr lang="sk-SK" sz="2000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https://www.unipo.sk/pedagogicka-fakulta/vzdelavanie/podpora-pre-studentov-so-specifickymi-potrebami/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Metodický sprievodca pre uchádzačov/študentov so špecifickými potrebami</a:t>
            </a:r>
          </a:p>
          <a:p>
            <a:pPr algn="l"/>
            <a:r>
              <a:rPr lang="sk-SK" sz="2000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https://www.unipo.sk/public/media/35929/metod-sprievodca-pre-stud-so-spec-potr.pdf</a:t>
            </a: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 descr="Obrázok, na ktorom je kreslenie&#10;&#10;Automaticky generovaný popis">
            <a:extLst>
              <a:ext uri="{FF2B5EF4-FFF2-40B4-BE49-F238E27FC236}">
                <a16:creationId xmlns:a16="http://schemas.microsoft.com/office/drawing/2014/main" id="{D4911B1E-160F-4EE6-8F4D-80B8E616310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45" y="5757498"/>
            <a:ext cx="684178" cy="684178"/>
          </a:xfrm>
          <a:prstGeom prst="rect">
            <a:avLst/>
          </a:prstGeom>
        </p:spPr>
      </p:pic>
      <p:sp>
        <p:nvSpPr>
          <p:cNvPr id="5" name="BlokTextu 24">
            <a:extLst>
              <a:ext uri="{FF2B5EF4-FFF2-40B4-BE49-F238E27FC236}">
                <a16:creationId xmlns:a16="http://schemas.microsoft.com/office/drawing/2014/main" id="{2E8F9AFF-C995-467D-B0AF-D04DB6AA63C1}"/>
              </a:ext>
            </a:extLst>
          </p:cNvPr>
          <p:cNvSpPr txBox="1"/>
          <p:nvPr/>
        </p:nvSpPr>
        <p:spPr>
          <a:xfrm>
            <a:off x="11145868" y="6457890"/>
            <a:ext cx="104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0</a:t>
            </a:r>
            <a:r>
              <a:rPr lang="sk-SK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4 / 05</a:t>
            </a:r>
          </a:p>
        </p:txBody>
      </p:sp>
    </p:spTree>
    <p:extLst>
      <p:ext uri="{BB962C8B-B14F-4D97-AF65-F5344CB8AC3E}">
        <p14:creationId xmlns:p14="http://schemas.microsoft.com/office/powerpoint/2010/main" val="3158084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2C1BF003-6AF7-430A-A08E-1607927E0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9379" y="1303506"/>
            <a:ext cx="11345693" cy="4951380"/>
          </a:xfrm>
        </p:spPr>
        <p:txBody>
          <a:bodyPr anchor="t">
            <a:normAutofit/>
          </a:bodyPr>
          <a:lstStyle/>
          <a:p>
            <a:pPr algn="l"/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tný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koordinátor pre uchádzač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študent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špecifickými potrebami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pomáha študentovi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kontakte s jeho učiteľmi, napr. pri tvorbe rozvrhu,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zostavovaní individuálneho harmonogramu podpory,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získavaní prístupnej študijnej literatúry,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zabezpečení ubytovania v študentskom domove,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dohode o vhodných formách komunikácie a pod..</a:t>
            </a:r>
          </a:p>
          <a:p>
            <a:pPr algn="r"/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Jarmila ŽOLNOVÁ, Ph.D.</a:t>
            </a:r>
          </a:p>
          <a:p>
            <a:pPr algn="r"/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jarmila.zolnova@unipo.sk</a:t>
            </a:r>
          </a:p>
          <a:p>
            <a:pPr algn="r"/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tel.: +421(0)51-7470 571</a:t>
            </a:r>
          </a:p>
          <a:p>
            <a:pPr algn="l"/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ok 5" descr="Obrázok, na ktorom je kreslenie&#10;&#10;Automaticky generovaný popis">
            <a:extLst>
              <a:ext uri="{FF2B5EF4-FFF2-40B4-BE49-F238E27FC236}">
                <a16:creationId xmlns:a16="http://schemas.microsoft.com/office/drawing/2014/main" id="{D4911B1E-160F-4EE6-8F4D-80B8E61631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845" y="5757498"/>
            <a:ext cx="684178" cy="684178"/>
          </a:xfrm>
          <a:prstGeom prst="rect">
            <a:avLst/>
          </a:prstGeom>
        </p:spPr>
      </p:pic>
      <p:sp>
        <p:nvSpPr>
          <p:cNvPr id="5" name="BlokTextu 24">
            <a:extLst>
              <a:ext uri="{FF2B5EF4-FFF2-40B4-BE49-F238E27FC236}">
                <a16:creationId xmlns:a16="http://schemas.microsoft.com/office/drawing/2014/main" id="{2E8F9AFF-C995-467D-B0AF-D04DB6AA63C1}"/>
              </a:ext>
            </a:extLst>
          </p:cNvPr>
          <p:cNvSpPr txBox="1"/>
          <p:nvPr/>
        </p:nvSpPr>
        <p:spPr>
          <a:xfrm>
            <a:off x="11145868" y="6457890"/>
            <a:ext cx="1046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0</a:t>
            </a:r>
            <a:r>
              <a:rPr lang="sk-SK" sz="2000" dirty="0">
                <a:solidFill>
                  <a:schemeClr val="bg1">
                    <a:lumMod val="50000"/>
                  </a:schemeClr>
                </a:solidFill>
                <a:latin typeface="Tw Cen MT" panose="020B0602020104020603" pitchFamily="34" charset="-18"/>
              </a:rPr>
              <a:t>5 / 05</a:t>
            </a:r>
          </a:p>
        </p:txBody>
      </p:sp>
    </p:spTree>
    <p:extLst>
      <p:ext uri="{BB962C8B-B14F-4D97-AF65-F5344CB8AC3E}">
        <p14:creationId xmlns:p14="http://schemas.microsoft.com/office/powerpoint/2010/main" val="3998951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372</Words>
  <Application>Microsoft Office PowerPoint</Application>
  <PresentationFormat>Širokouhlá</PresentationFormat>
  <Paragraphs>76</Paragraphs>
  <Slides>6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Tw Cen MT</vt:lpstr>
      <vt:lpstr>Motív Office</vt:lpstr>
      <vt:lpstr>Prešovská univerzita v Prešove Pedagogická fakulta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 Holdok</dc:creator>
  <cp:lastModifiedBy>Jarmila Zolnova</cp:lastModifiedBy>
  <cp:revision>37</cp:revision>
  <cp:lastPrinted>2020-05-18T11:20:49Z</cp:lastPrinted>
  <dcterms:created xsi:type="dcterms:W3CDTF">2020-05-07T07:16:30Z</dcterms:created>
  <dcterms:modified xsi:type="dcterms:W3CDTF">2021-03-05T07:45:21Z</dcterms:modified>
</cp:coreProperties>
</file>