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346" r:id="rId3"/>
    <p:sldId id="366" r:id="rId4"/>
    <p:sldId id="367" r:id="rId5"/>
    <p:sldId id="363" r:id="rId6"/>
    <p:sldId id="353" r:id="rId7"/>
    <p:sldId id="354" r:id="rId8"/>
    <p:sldId id="356" r:id="rId9"/>
    <p:sldId id="359" r:id="rId10"/>
    <p:sldId id="368" r:id="rId11"/>
    <p:sldId id="369" r:id="rId12"/>
    <p:sldId id="370" r:id="rId13"/>
    <p:sldId id="371" r:id="rId14"/>
    <p:sldId id="360" r:id="rId15"/>
    <p:sldId id="365" r:id="rId16"/>
    <p:sldId id="3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29.03.2020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webumenia.sk/dielo/SVK:TGP.O_542/zoo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Milujem</a:t>
            </a:r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</a:t>
            </a:r>
            <a:r>
              <a:rPr lang="cs-CZ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(časť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1.)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Jaroslav Vencálek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Inštitút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politológie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FF PU v Prešove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Slanický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ostrov - perla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Bielej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Oravy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7992888" cy="208823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     Až do chvíle, kým prázdninová výletná loď pripláva k brehom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Slanického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ostrova a osobne sa presvedčíme o výlučnosti miesta a magickej sile ostrova, vnímame osobnosť tunajšieho rodáka - slovenského jazykovedca  a prvého kodifikátora spisovnej slovenčiny (na báze kultúrnej západoslovenčiny) 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Antona Bernoláka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(1762-1813 ) spravidla len ako jednu z historických postáv, ako osobnosť, ku ktorej sa vraciame pri všeobecnom štúdiu prvej fázy slovenského národného obrodenia  (1780-1820</a:t>
            </a:r>
            <a:r>
              <a:rPr lang="sk-SK" sz="2800" dirty="0" smtClean="0"/>
              <a:t>).</a:t>
            </a:r>
            <a:endParaRPr lang="cs-CZ" dirty="0"/>
          </a:p>
        </p:txBody>
      </p:sp>
      <p:pic>
        <p:nvPicPr>
          <p:cNvPr id="5" name="Obrázek 7" descr="ostr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Slanický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ostrov –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ostrov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umenia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Jeho spojitosť s týmto miestom dnes pripomína pomník, prenesený do blízkosti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slanického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kostola, zaujímavej sakrálnej stavby z rokov 1766-1769, ktorej dvojvežové biedermeierovské priečelie z roku 1843 presahuje koruny stromovej ostrovnej zelene a vyvoláva zvedavosť snáď v každom návštevníkovi Bielej Oravy.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Keď bola v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slanickom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kostole v roku 1971 otvorená výstava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Slovenská tradičná ľudová plastika a maľba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o rok neskôr sprevádzkovaná historická časť expozície a v roku 1973 časť nazvaná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Oravská kamenná ľudová tvorba,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začal sa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Slanický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ostrov nazývať - ostrov umenia.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Výstavné priestory, kalvária,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lapidárium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atraktívna preprava návštevníkov ostrova loďou a od roku 1976 konanie hudobných koncertov (Oravské hudobné leto), vytvárajú skutočne neobyčajný ostrov umenia, ktorým z dávnej minulosti akoby z hlbín Oravy prestupovali k jej povrchu myšlienky Bernolákových prác, formujúcich počiatky moderného slovenského jazyka;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Slanický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ostrov -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počiatky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slovenského jazyka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Dissertatio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philogico-criticae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litteris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Slavorum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divisione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illarum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nec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acentibus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(Kritická filologická rozprava                   o slovanských písmenách, o ich rozdelení, ako aj o prízvukoch),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Linguae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slavonicae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regnum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Hungariae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usitatae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compendiosa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Simula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facilis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orthografia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(Stručný a zároveň ľahký pravopis slovenského jazyka, používaného v Uhorskom kráľovstve),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Grammatica</a:t>
            </a:r>
            <a:r>
              <a:rPr lang="sk-SK" sz="7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i="1" dirty="0" err="1" smtClean="0">
                <a:latin typeface="Arial" pitchFamily="34" charset="0"/>
                <a:cs typeface="Arial" pitchFamily="34" charset="0"/>
              </a:rPr>
              <a:t>Slavica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(Slovenská gramatika)...</a:t>
            </a:r>
          </a:p>
          <a:p>
            <a:pPr algn="ctr">
              <a:buNone/>
            </a:pPr>
            <a:r>
              <a:rPr lang="sk-SK" sz="1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Možno práve preto prehliadka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Slanického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ostrova môže návštevníkov viesť k premýšľaniu nielen o vlastných kultúrnych artefaktoch, ale aj o živote samom, o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géniu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krajiny, ktorého súčasnú premenu svojím správaním ovplyvňujeme aj my sami. </a:t>
            </a:r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Výletnú loď, zakotvenú pri pobrežnom móle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Slanickej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osady,         už opustili poslední cestujúci. Na prístavnom móle zostávam sám so svojou ženou. Nemôžeme sa vynadívať na vodnú hladinu,         v ktorej sa začínajú zrkadliť veže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slanického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kostola, vystupujúce     z masy košatých stromov, za ktorými sa mohutným masívom          Babej hory uzatvára oravská panoráma.</a:t>
            </a:r>
            <a:endParaRPr lang="cs-CZ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k-SK" sz="31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Pozdravujem vás, lesy, hory, ...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052736"/>
            <a:ext cx="8208912" cy="5073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Dnes zatopené územie bývalej obce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Slanica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sa nachádzalo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sútoku Bielej Oravy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Polhoranky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Osada sa kedysi nazývala Slaninou. To preto, lebo bola napájaná slanými vodami prameniacimi v Slanej Vode pod Babou horou - miestom, kam Hviezdoslav dochádzal, keď tvoril monumentálny sociálny obraz hornej Oravy - Hájnikovu ženu. Kedysi dávno pred vznikom Oravskej priehrady obdivoval Babiu horu, ale aj ostré štíty Roháčov v inej harmónii prírodných prvkov ako môžu robiť návštevníci krajiny na prelome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20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a 21. storočia. Jeho "Zbohom" ale akoby časom nestratilo vôbec nič zo šľachetnej vrúcnosti a harmonickej spolupatričnosti človeka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milovanou krajinou: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 	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Pozdravujem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vás, lesy, hory,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pri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odobierke nastokrát!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Zvú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života ma prísne chóry,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zve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starosť tvrdú na postať: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no </a:t>
            </a:r>
            <a:r>
              <a:rPr lang="sk-SK" sz="18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 tam budem spomínať: ...</a:t>
            </a:r>
            <a:endParaRPr lang="cs-CZ" sz="1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P512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698384"/>
            <a:ext cx="3096344" cy="229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4392488" cy="259228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Stropkovský umelec František Veselý: Pohľadnica z Oravy </a:t>
            </a:r>
            <a:r>
              <a:rPr lang="cs-CZ" dirty="0" smtClean="0">
                <a:solidFill>
                  <a:srgbClr val="FFC000"/>
                </a:solidFill>
              </a:rPr>
              <a:t/>
            </a:r>
            <a:br>
              <a:rPr lang="cs-CZ" dirty="0" smtClean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3861048"/>
            <a:ext cx="7601272" cy="22651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Už ste sa niekedy zaoberali tým, aký pôdorys má región Oravy?     Že nie? To Františka Veselého pôdorys práve tohto regiónu veľmi očaril. Ak pozeráme od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Kraľovan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kde sa nachádza ústie rieky Oravy do Váhu, severovýchodným smerom v ose rieky Oravy, javí sa nám z lietadla celý oravský región ako srdce. A práve to je azda ústrednou plochou Veselého obrazu „Pohľadnica z Oravy“. V spodnom hrote tohto srdca sa stretávajú horské masívy Malej Fatry a Veľkej Fatry, na obraze v podobe prelínania tmavšej oranžovej farby.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7" name="Zástupný symbol pro obsah 6" descr="František Veselý - Pohľadnica z Oravy ">
            <a:hlinkClick r:id="rId2" tooltip="&quot;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Stropkovský umelec František Veselý: Pohľadnica z Oravy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sz="3200" dirty="0" smtClean="0"/>
              <a:t>      Okolo rieky Oravy vedie vstupná komunikácia do regiónu.                       To neznamená, že cez horské chrbty Oravských Beskýd, </a:t>
            </a:r>
            <a:r>
              <a:rPr lang="sk-SK" sz="3200" dirty="0" err="1" smtClean="0"/>
              <a:t>Kysúckej</a:t>
            </a:r>
            <a:r>
              <a:rPr lang="sk-SK" sz="3200" dirty="0" smtClean="0"/>
              <a:t> vrchoviny či </a:t>
            </a:r>
            <a:r>
              <a:rPr lang="sk-SK" sz="3200" dirty="0" err="1" smtClean="0"/>
              <a:t>Chočských</a:t>
            </a:r>
            <a:r>
              <a:rPr lang="sk-SK" sz="3200" dirty="0" smtClean="0"/>
              <a:t> vrchov by nebolo možné dostať sa                    na Oravu. Dá sa, ale osou a koridorom regiónu (cestná aj železničná komunikácia) je práve dopravná cesta prechádzajúca okolo rieky Oravy od </a:t>
            </a:r>
            <a:r>
              <a:rPr lang="sk-SK" sz="3200" dirty="0" err="1" smtClean="0"/>
              <a:t>Kraľovan</a:t>
            </a:r>
            <a:r>
              <a:rPr lang="sk-SK" sz="3200" dirty="0" smtClean="0"/>
              <a:t> smerom na Dolný Kubín, Oravský Podzámok, Podbiel a Tvrdošín. Táto dopravná osa akoby mala koniec v Oravskej kotline, akoby tvorila aj osu obrazu                                                        Františka Veselého „Pohľadnica z Oravy“. </a:t>
            </a:r>
          </a:p>
          <a:p>
            <a:pPr>
              <a:buNone/>
            </a:pPr>
            <a:r>
              <a:rPr lang="sk-SK" sz="3200" dirty="0" smtClean="0"/>
              <a:t>      Na jej hornom konci zachytil maliar zásadným spôsobom človekom pozmenenú miestnu krajinu. Oravská kotlina bola zahradená 291,5 m dlhou betónovou hrádzou Oravskej priehrady, širokou v korune hrádze 6,6 m, za ktorou sa rozprestiera rozsiahla vodná hladina, ľudom často prezývaná Oravským morom. Nie je vidno, že výstavbou vodného diela boli zatopené obce Hámre, Osada, </a:t>
            </a:r>
            <a:r>
              <a:rPr lang="sk-SK" sz="3200" dirty="0" err="1" smtClean="0"/>
              <a:t>Slanica</a:t>
            </a:r>
            <a:r>
              <a:rPr lang="sk-SK" sz="3200" dirty="0" smtClean="0"/>
              <a:t>, Ústie a časť Námestova, ale špecifická farba oblohy môže znamenať, že maliar dobre vedel o vzniku zvláštnej mikroklímy na hornej Orave a kardinálnych zmenách v jej životnom prostredí. </a:t>
            </a: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4283968" y="5733256"/>
            <a:ext cx="216024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Už koncom</a:t>
            </a:r>
            <a:r>
              <a:rPr lang="sk-SK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19. storočia Pavol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Orságh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Hviezdoslav (1849 – 1921)  si dokázal predstaviť krajinu pri sútoku Bielej a Čiernej Oravy ako </a:t>
            </a:r>
            <a:r>
              <a:rPr lang="sk-SK" sz="7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sz="7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bezdno</a:t>
            </a:r>
            <a:r>
              <a:rPr lang="sk-SK" sz="7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oravských vĺn“. 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On mal ale na mysli plochý terén Oravskej kotliny, kde sa stretávali vody Bielej a Čiernej Oravy. </a:t>
            </a:r>
          </a:p>
          <a:p>
            <a:pPr>
              <a:buNone/>
            </a:pPr>
            <a:r>
              <a:rPr lang="sk-SK" sz="7200" dirty="0" smtClean="0">
                <a:latin typeface="Arial" pitchFamily="34" charset="0"/>
                <a:cs typeface="Arial" pitchFamily="34" charset="0"/>
              </a:rPr>
              <a:t>      František Veselý ono Hviezdoslavovo „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bezdno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 oravských vĺn“ spája s Oravskou priehradou, uvedenou do prevádzky roku 1953. A mostík v blízkosti vodného diela? Môže symbolizovať nové prepojenie dvoch častí regiónu Hornej Oravy, </a:t>
            </a:r>
            <a:r>
              <a:rPr lang="sk-SK" sz="72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sk-SK" sz="7200" dirty="0" smtClean="0">
                <a:latin typeface="Arial" pitchFamily="34" charset="0"/>
                <a:cs typeface="Arial" pitchFamily="34" charset="0"/>
              </a:rPr>
              <a:t>. Bielej Oravy (Námestovo a okolie) s regiónom Čiernej Oravy (Tvrdošín a okolie), ale môže aj symbolizovať, už v literárnych dielach Hviezdoslavom originálnym spôsobom vyjadrenú, spätosť ľudských činov s prírodnou zložkou krajiny.               </a:t>
            </a:r>
            <a:r>
              <a:rPr lang="sk-SK" sz="72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endParaRPr lang="cs-CZ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7200" dirty="0" smtClean="0"/>
              <a:t> </a:t>
            </a:r>
            <a:endParaRPr lang="cs-CZ" sz="7200" dirty="0" smtClean="0"/>
          </a:p>
          <a:p>
            <a:endParaRPr lang="cs-CZ" sz="7200" dirty="0"/>
          </a:p>
        </p:txBody>
      </p:sp>
      <p:sp>
        <p:nvSpPr>
          <p:cNvPr id="7" name="Šipka dolů 6"/>
          <p:cNvSpPr/>
          <p:nvPr/>
        </p:nvSpPr>
        <p:spPr>
          <a:xfrm>
            <a:off x="4139952" y="476672"/>
            <a:ext cx="216024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790px-Okres_namesto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1268760"/>
            <a:ext cx="40386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80120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196752"/>
            <a:ext cx="8064896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Biela Orava je krajom, ktorého génius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sa začal formovať až po roku 1474, teda po tom, keď syn bývalého uhorského gubernátora Jána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Huňadyho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uhorský kráľ Matej Korvín vydal privilegované pravidlá         pre valašskú kolonizáciu územia. Snáď aj tým, že rodové panstvo Mateja Korvína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Huňadyho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Hunedoara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(rumunské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Sedmohradsko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 bolo             v rumunských horách a panovník dôverne poznal životné zvyklosti valašských pastierov, potvrdil oravským valachom ich kolonizačné privilégiá. Valasi mali garantované, že až po uplynutí 24 rokov (pôvodne) budú odovzdávať povinné dávky a v prípade potreby budú ako ozbrojenci chrániť zverené územie. Hoci doba odkladu povinných dávok sa postupne skracovala, bola oproti iným územiam stále dosť dlhá.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Od druhej polovice 16. storočia do 20. rokov 17. storočia boli takto          na Bielej Orave založené mnohé valaské obce: Ústie (1550) – zaniklo      v  r. 1953, Lokca (1554), Námestovo (1557) – od r. 1776 poddanské mesto,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Slanica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(1564) – zanikla v r. 1953, Bobrov (1564), Rabča (1564), Klin (1580), Ťapešovo (1580), Oravská Polhora (1588), Zubrohlava (1588), Krušetnica (1592), Breza (1593), Zákamenné (1615), Rabčice (1616), Oravské Veselé (1629).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4355976" y="6021288"/>
            <a:ext cx="216024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Hoci počet obcí rástol, vďaka zlým sociálnym podmienkam, vojnám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epidémiam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obyvateľstva skôr ubúdalo. Aj následné morové epidémie v rokoch 1739-1740, 1832-1833 a 1872-1874 výrazne poznačili život oravských obyvateľov. Už od konca 18. storočia ale dochádza k zreteľnému rozširovaniu poľnohospodárskych plôch, pestovaniu ovsa a Námestovo    a okolie sa v Hornom Uhorsku preslavuje pestovaním zemiakov. Pôvodné lazy a valašské kopanice sa buď rozrastali do súvislých plôch domových zástavieb vidieckych obcí, alebo v dôsledku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zintenzivňujúcich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sa poľnohospodárskych činností úplne zanikli. Zostali iba                     v Oravských Beskydách pod masívom Babej hory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Pilska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211960" y="476672"/>
            <a:ext cx="432048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Hviezdoslavovo „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bezdno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oravských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vĺn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800" dirty="0"/>
          </a:p>
        </p:txBody>
      </p:sp>
      <p:pic>
        <p:nvPicPr>
          <p:cNvPr id="4" name="Zástupný symbol pro obsah 6" descr="3761-oravska-prehr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5472607" cy="410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Hviezdoslavovo „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bezdno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oravských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vĺn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571184" cy="43924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Biela Orava je krajinou neobyčajne drsnou, miestom, kde obloha     je takmer polovicu dní v roku pokrytá mrakmi a dva až tri mesiace zahalená do hustých chuchvalcov, len pozvoľna sa rozpúšťajúcich hmiel. Je krajinou, kde len 30 až 40 dní sa vyjasní natoľko, že denná oblačnosť nedosahuje 20 %. Horské doliny majú oveľa menej slnečného svitu ako tie, ktoré sa nachádzajú v iných lokalitách Žilinského kraja. Štyri mesiace v roku dosahujú priemerné mesačné teploty záporné hodnoty (pre obdobie 1965-1990; stanica Ústie nad priehradou: december -1,8 °C; január -5,4 °C; február -3,9 °C; marec -0,1 °C) a priemerná teplota najteplejšieho mesiaca v roku - júla, predstavovala v sledovanom období len 16,4 °C.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V plochom teréne Oravskej kotliny, v miestach, kde sa stretávali vody Bielej a Čiernej Oravy, vznikali najmä pri jarnom topení snehu   v okolitých horách silné povodňové vlny. Preto už v dávnej minulosti, za vlády Márie Terézie, vznikali vôbec prvé myšlienky, venujúce sa výstavbe priehrady.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283968" y="5877272"/>
            <a:ext cx="216024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571184" cy="4392489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Prvý skutočný projekt ale pochádza až z roku 1870, ostatné potom  z rokov 1917-1923 a 1933-1937. Vlastná výstavba vodného diela ale začala až v roku 1941. Do prevádzky bola Oravská priehrada uvedená v roku 1953. Mala slúžiť predovšetkým ako retenčná nádrž na zadržiavanie povodňových vĺn, ale aj na zabezpečovanie dostatku vody na dolnom toku Oravy a energeticky využitého Váhu  v období minimálnych prietokov. Od roku 1979 plní túto svoju funkciu spolu s vodnou nádržou Liptovská Mara.</a:t>
            </a:r>
            <a:r>
              <a:rPr lang="sk-SK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 celkového objemu 345 mil. 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vody slúži na vyrovnávanie minimálnych prietokov na Váhu 278 mil. 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Vo vodnej elektrárni pod priehradnými múrmi sú inštalované dve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Kaplanove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turbíny, vyrábajúce v období energetickej špičky elektrickú energiu (výkon 21,8 MW). Pre reguláciu prietoku vody v koryte Oravy bola pod betónovou hrádzou Oravskej priehrady vybudovaná v rokoch 1972-1977 vyrovnávacia vodná nádrž Tvrdošín (objem 4,7 mil. m</a:t>
            </a:r>
            <a:r>
              <a:rPr lang="sk-SK" sz="18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vody). Týmto vodným dielom bol znížený vplyv nepriaznivých účinkov Oravskej priehrady na plynulý prietok vody v koryte Oravy.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/>
          </a:p>
        </p:txBody>
      </p:sp>
      <p:sp>
        <p:nvSpPr>
          <p:cNvPr id="4" name="Šipka dolů 3"/>
          <p:cNvSpPr/>
          <p:nvPr/>
        </p:nvSpPr>
        <p:spPr>
          <a:xfrm>
            <a:off x="4139952" y="404664"/>
            <a:ext cx="216024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Hviezdoslavovo „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bezdno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oravských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vĺn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571184" cy="43924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/>
              <a:t>      Výstavbou vodného diela Orava boli zatopené štyri obce: Hámre, Osada, </a:t>
            </a:r>
            <a:r>
              <a:rPr lang="sk-SK" sz="1800" dirty="0" err="1" smtClean="0"/>
              <a:t>Slanica</a:t>
            </a:r>
            <a:r>
              <a:rPr lang="sk-SK" sz="1800" dirty="0" smtClean="0"/>
              <a:t> a Ústie (Ústie nad Oravou). Pod vodnou hladinou zmizla aj dolná časť Námestova. V krajine Bielej Oravy vznikla výstavbou priehrady špecifická mikroklíma a rozsiahla vodná plocha začala vzápätí priťahovať pozornosť milovníkov vodných športov     a zimnej turistiky. Postupne sa stalo, že brehová línia pri trase          z Námestova sa natoľko zahustila rekreačnými </a:t>
            </a:r>
            <a:r>
              <a:rPr lang="sk-SK" sz="1800" dirty="0" err="1" smtClean="0"/>
              <a:t>objektami</a:t>
            </a:r>
            <a:r>
              <a:rPr lang="sk-SK" sz="1800" dirty="0" smtClean="0"/>
              <a:t>, že voľný prístup k vodnej ploche sa aspoň v tejto časti priehrady stal veľmi komplikovaným. V neuveriteľne krátkom čase sa Orava úplne zmenila. Pavol Országh Hviezdoslav, ktorý vykonával dvadsať rokov (1879-1899) advokátsku prax v Námestove názorne dokázal predstaviť ono </a:t>
            </a:r>
            <a:r>
              <a:rPr lang="sk-SK" sz="1800" b="1" dirty="0" smtClean="0">
                <a:solidFill>
                  <a:srgbClr val="FFC000"/>
                </a:solidFill>
              </a:rPr>
              <a:t>"</a:t>
            </a:r>
            <a:r>
              <a:rPr lang="sk-SK" sz="1800" b="1" dirty="0" err="1" smtClean="0">
                <a:solidFill>
                  <a:srgbClr val="FFC000"/>
                </a:solidFill>
              </a:rPr>
              <a:t>bezdno</a:t>
            </a:r>
            <a:r>
              <a:rPr lang="sk-SK" sz="1800" b="1" dirty="0" smtClean="0">
                <a:solidFill>
                  <a:srgbClr val="FFC000"/>
                </a:solidFill>
              </a:rPr>
              <a:t> oravských vĺn" </a:t>
            </a:r>
            <a:r>
              <a:rPr lang="sk-SK" sz="1800" dirty="0" smtClean="0"/>
              <a:t>a umeleckou metaforou vyjadriť význam tých časových okamihov, ktoré neskôr veda, zvaná </a:t>
            </a:r>
            <a:r>
              <a:rPr lang="sk-SK" sz="1800" dirty="0" err="1" smtClean="0"/>
              <a:t>synergetika</a:t>
            </a:r>
            <a:r>
              <a:rPr lang="sk-SK" sz="1800" dirty="0" smtClean="0"/>
              <a:t>, pomenovala body singularity (body zvratu). Ako výstižne stvárnil smiešne snahy tých, ktorí si myslia, že čas môžu ovládnuť a riadiť. </a:t>
            </a:r>
            <a:endParaRPr lang="cs-CZ" sz="18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Biela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 </a:t>
            </a:r>
            <a:b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Hviezdoslavovo „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bezdno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oravských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vĺn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853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Duch –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génij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 zostal na pobreží;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nepozvali ho, nepozvali,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ba odstrčili,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zaprodali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sám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plove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 smutný cestou inou…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kolocú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 sa v smrti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stínu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tí: čo vraj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hlbeň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 premerali,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čo nazreli sa v mora dno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a nad ním hviezdy počítali: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tí slávni, vzatí na slovo,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tí –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stlpy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, viechy, rázsochy –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čo delili ho v epochy, čo zmysleli si,       že nie on,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lež oni tlčú  jemu v zvon,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by, jak chcú, rušal na hodinu,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im zrkadlom bol, trúbou chvály,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im ozvenu 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pel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 v </a:t>
            </a:r>
            <a:r>
              <a:rPr lang="sk-SK" sz="3300" i="1" dirty="0" err="1" smtClean="0">
                <a:latin typeface="Arial" pitchFamily="34" charset="0"/>
                <a:cs typeface="Arial" pitchFamily="34" charset="0"/>
              </a:rPr>
              <a:t>diaľnej</a:t>
            </a: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 diali,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i="1" dirty="0" smtClean="0">
                <a:latin typeface="Arial" pitchFamily="34" charset="0"/>
                <a:cs typeface="Arial" pitchFamily="34" charset="0"/>
              </a:rPr>
              <a:t>tí… ajhľa, v prvej chvíľke hynú!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346" y="1600200"/>
            <a:ext cx="2419334" cy="36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644008" y="537321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Hviezdoslavov</a:t>
            </a:r>
            <a:r>
              <a:rPr lang="cs-CZ" sz="1100" dirty="0" smtClean="0"/>
              <a:t> </a:t>
            </a:r>
            <a:r>
              <a:rPr lang="cs-CZ" sz="1100" dirty="0" err="1" smtClean="0"/>
              <a:t>pamätník</a:t>
            </a:r>
            <a:r>
              <a:rPr lang="cs-CZ" sz="1100" dirty="0" smtClean="0"/>
              <a:t> v </a:t>
            </a:r>
            <a:r>
              <a:rPr lang="cs-CZ" sz="1100" dirty="0" err="1" smtClean="0"/>
              <a:t>Stropkove</a:t>
            </a:r>
            <a:endParaRPr lang="cs-CZ" sz="11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1205</Words>
  <Application>Microsoft Office PowerPoint</Application>
  <PresentationFormat>Předvádění na obrazovce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3. MilujemE Slovensko región Biela ORAVA  (časť 1.) </vt:lpstr>
      <vt:lpstr>Milujeme Slovensko: Biela Orava</vt:lpstr>
      <vt:lpstr>Biela Orava</vt:lpstr>
      <vt:lpstr>Snímek 4</vt:lpstr>
      <vt:lpstr>Biela Orava  a Hviezdoslavovo „bezdno oravských vĺn“</vt:lpstr>
      <vt:lpstr>Biela Orava  a Hviezdoslavovo „bezdno oravských vĺn“</vt:lpstr>
      <vt:lpstr>Snímek 7</vt:lpstr>
      <vt:lpstr>Biela Orava  a Hviezdoslavovo „bezdno oravských vĺn“</vt:lpstr>
      <vt:lpstr>Biela Orava  a Hviezdoslavovo „bezdno oravských vĺn“</vt:lpstr>
      <vt:lpstr>Slanický ostrov - perla Bielej Oravy  </vt:lpstr>
      <vt:lpstr>Slanický ostrov – ostrov umenia</vt:lpstr>
      <vt:lpstr>Slanický ostrov - počiatky slovenského jazyka</vt:lpstr>
      <vt:lpstr> Pozdravujem vás, lesy, hory, ... </vt:lpstr>
      <vt:lpstr>Stropkovský umelec František Veselý: Pohľadnica z Oravy  </vt:lpstr>
      <vt:lpstr>Stropkovský umelec František Veselý: Pohľadnica z Oravy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344</cp:revision>
  <dcterms:created xsi:type="dcterms:W3CDTF">2019-11-01T10:11:43Z</dcterms:created>
  <dcterms:modified xsi:type="dcterms:W3CDTF">2020-03-29T07:34:17Z</dcterms:modified>
</cp:coreProperties>
</file>