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14"/>
  </p:notesMasterIdLst>
  <p:sldIdLst>
    <p:sldId id="256" r:id="rId2"/>
    <p:sldId id="346" r:id="rId3"/>
    <p:sldId id="433" r:id="rId4"/>
    <p:sldId id="436" r:id="rId5"/>
    <p:sldId id="396" r:id="rId6"/>
    <p:sldId id="434" r:id="rId7"/>
    <p:sldId id="437" r:id="rId8"/>
    <p:sldId id="438" r:id="rId9"/>
    <p:sldId id="439" r:id="rId10"/>
    <p:sldId id="426" r:id="rId11"/>
    <p:sldId id="440" r:id="rId12"/>
    <p:sldId id="441" r:id="rId1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8"/>
    <p:penClr>
      <a:srgbClr val="FF0000"/>
    </p:penClr>
  </p:showPr>
  <p:clrMru>
    <a:srgbClr val="FFC000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7E7EC-95C4-4C38-A87C-7D7128E3F956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69A56-AA79-4F45-937A-3B3ABAB9927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Volný tvar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Nadpis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0" name="Zástupný symbol pro datum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Volný tvar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olný tvar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Volný tvar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Zástupný symbol pro nadpis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0" name="Zástupný symbol pro text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25.04.2020</a:t>
            </a:fld>
            <a:endParaRPr lang="cs-CZ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zborovna.sk/kniznica.php?action=download&amp;file_name=Slovensko%20-%20slep&#233;%20(obrysov&#233;)%20mapy%20+%20slep&#233;%20mapy%20krajov%20SR&amp;save=1&amp;id=200061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303176" cy="2251680"/>
          </a:xfrm>
        </p:spPr>
        <p:txBody>
          <a:bodyPr>
            <a:normAutofit/>
          </a:bodyPr>
          <a:lstStyle/>
          <a:p>
            <a:r>
              <a:rPr lang="sk-SK" sz="3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12. </a:t>
            </a:r>
            <a:r>
              <a:rPr lang="sk-SK" sz="36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MilujemE</a:t>
            </a:r>
            <a:r>
              <a:rPr lang="sk-SK" sz="3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Slovensko </a:t>
            </a:r>
            <a:r>
              <a:rPr lang="sk-SK" sz="3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región DOLNÝ LIPTOV     (časť 1.)</a:t>
            </a:r>
            <a:r>
              <a:rPr lang="sk-SK" sz="3100" dirty="0" smtClean="0">
                <a:solidFill>
                  <a:srgbClr val="FFC000"/>
                </a:solidFill>
              </a:rPr>
              <a:t/>
            </a:r>
            <a:br>
              <a:rPr lang="sk-SK" sz="3100" dirty="0" smtClean="0">
                <a:solidFill>
                  <a:srgbClr val="FFC000"/>
                </a:solidFill>
              </a:rPr>
            </a:br>
            <a:endParaRPr lang="sk-SK" sz="3100" dirty="0">
              <a:solidFill>
                <a:srgbClr val="FFC0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299190" cy="1668164"/>
          </a:xfrm>
        </p:spPr>
        <p:txBody>
          <a:bodyPr>
            <a:normAutofit/>
          </a:bodyPr>
          <a:lstStyle/>
          <a:p>
            <a:r>
              <a:rPr lang="sk-SK" sz="2400" dirty="0" smtClean="0">
                <a:latin typeface="Arial" pitchFamily="34" charset="0"/>
                <a:cs typeface="Arial" pitchFamily="34" charset="0"/>
              </a:rPr>
              <a:t>Jaroslav </a:t>
            </a:r>
            <a:r>
              <a:rPr lang="sk-SK" sz="2400" dirty="0" err="1" smtClean="0">
                <a:latin typeface="Arial" pitchFamily="34" charset="0"/>
                <a:cs typeface="Arial" pitchFamily="34" charset="0"/>
              </a:rPr>
              <a:t>Vencálek</a:t>
            </a:r>
            <a:endParaRPr lang="sk-SK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sk-SK" sz="2400" dirty="0" smtClean="0">
                <a:latin typeface="Arial" pitchFamily="34" charset="0"/>
                <a:cs typeface="Arial" pitchFamily="34" charset="0"/>
              </a:rPr>
              <a:t>Inštitút politológie FF PU v Prešove</a:t>
            </a:r>
            <a:endParaRPr lang="sk-SK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Vlkolínec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- zrubové domy na kamenných podmurovkách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707904" y="1340768"/>
            <a:ext cx="4824536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19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To, čo mnohých návštevníkov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 spravidla prekvapí, je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spôsob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akým             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je lokalita chránená. Nejedná sa o múzeum ľudovej architektúry v prírode, ktorého návšteva podlieha otváracej dobe, aj keď v objekte tzv. Roľníckeho domu je možné sa zoznámiť s expozíciou predstavujúcou charakter voľakedajšieho obydlia, pozrieť vybavenie domácností a zoznámiť sa s niektorými hospodárskymi činnosťami.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predstavuje živý funkčný sídelný organizmus, kde iba časom sa zmenšuje počet obyvateľov tu trvalo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žijúcich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Pôvodné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objekty následne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slúžia           na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voľnočasový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pobyt.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cs-CZ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3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348880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673280" cy="1143000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Všade bývajú ľudia a všade nájdeme turistov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419872" y="1340768"/>
            <a:ext cx="4720952" cy="47419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1700" dirty="0" smtClean="0"/>
              <a:t>     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Génius </a:t>
            </a:r>
            <a:r>
              <a:rPr lang="sk-SK" sz="1700" dirty="0" err="1" smtClean="0">
                <a:latin typeface="Arial" pitchFamily="34" charset="0"/>
                <a:cs typeface="Arial" pitchFamily="34" charset="0"/>
              </a:rPr>
              <a:t>loci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podivuhodného priestoru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          pod </a:t>
            </a:r>
            <a:r>
              <a:rPr lang="sk-SK" sz="1700" dirty="0" err="1" smtClean="0">
                <a:latin typeface="Arial" pitchFamily="34" charset="0"/>
                <a:cs typeface="Arial" pitchFamily="34" charset="0"/>
              </a:rPr>
              <a:t>Sidorovom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priťahuje mnohých: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       od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zvedavých návštevníkov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bažiacich            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po zhliadnutí top pamiatok rozosiatych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         po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celom svete (miesto je dôverne známe napríklad japonskej turistickej klientele) cez príležitostne peších a </a:t>
            </a:r>
            <a:r>
              <a:rPr lang="sk-SK" sz="1700" dirty="0" err="1" smtClean="0">
                <a:latin typeface="Arial" pitchFamily="34" charset="0"/>
                <a:cs typeface="Arial" pitchFamily="34" charset="0"/>
              </a:rPr>
              <a:t>moto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turistov, sezónne vlastivedne orientované školské výpravy, programovo orientované autokarové zájazdy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seniorov, obyvateľov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Liptova tráviacich krátkodobé víkendové pobyty v zázemí svojich bydlísk,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            až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po umelcov a všetkých tých, ktorí uvedomovaním si dôležitosti spoločenskej hodnoty génia </a:t>
            </a:r>
            <a:r>
              <a:rPr lang="sk-SK" sz="1700" dirty="0" err="1" smtClean="0">
                <a:latin typeface="Arial" pitchFamily="34" charset="0"/>
                <a:cs typeface="Arial" pitchFamily="34" charset="0"/>
              </a:rPr>
              <a:t>loci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obohacujú svoju životnú inšpiráciu v rozvíjaní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                      seba </a:t>
            </a:r>
            <a:r>
              <a:rPr lang="sk-SK" sz="1700" dirty="0" smtClean="0">
                <a:latin typeface="Arial" pitchFamily="34" charset="0"/>
                <a:cs typeface="Arial" pitchFamily="34" charset="0"/>
              </a:rPr>
              <a:t>samých.</a:t>
            </a:r>
            <a:endParaRPr lang="cs-CZ" sz="17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cs-CZ" sz="17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763" y="1600200"/>
            <a:ext cx="2937773" cy="391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01271" y="274638"/>
            <a:ext cx="5891009" cy="1143000"/>
          </a:xfrm>
        </p:spPr>
        <p:txBody>
          <a:bodyPr>
            <a:normAutofit/>
          </a:bodyPr>
          <a:lstStyle/>
          <a:p>
            <a:pPr algn="ctr"/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Sidorovo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Vlkolínec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                                 spája studená čistá voda z hôr 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851920" y="1600200"/>
            <a:ext cx="407288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pripomínajúci skanzen, ním v skutočnosti nikdy nebol a nie je.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, ktorého počet obyvateľov tam trvalo žijúcich klesá,  žije oveľa intenzívnejšie než kedykoľvek v minulosti.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, miesto vzdialené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            od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veľkých centier a vysoko urbanizovaných aglomerácií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           a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situované na okraji národného parku Veľkej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Fatry,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sa stáva stredobodom pozornosti rastúceho záujmu výrazne štruktúrovaných záujmov turistickej verejnosti.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            </a:t>
            </a:r>
            <a:r>
              <a:rPr lang="sk-SK" b="1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je vďaka svojmu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géniu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loci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miestom neobyčajne atraktívnym.           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9"/>
            <a:ext cx="2880320" cy="3840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Milujeme Slovensko: Dolný Liptov</a:t>
            </a:r>
            <a:endParaRPr lang="sk-SK" sz="28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https://cdn.komensky.sk/thumb.php?server=svk&amp;id=200061&amp;type=4&amp;thumb=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068960"/>
            <a:ext cx="4464496" cy="2642588"/>
          </a:xfrm>
          <a:prstGeom prst="rect">
            <a:avLst/>
          </a:prstGeom>
          <a:noFill/>
        </p:spPr>
      </p:pic>
      <p:pic>
        <p:nvPicPr>
          <p:cNvPr id="7" name="Zástupný symbol pro obsah 5" descr="okres-ruzomberok-na-mape-kraja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91680" y="1268760"/>
            <a:ext cx="3333750" cy="253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Ružomberok – centrum Dolného Liptova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5688632" cy="4266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Predný </a:t>
            </a:r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Čebrať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a Ružomberok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267200" y="1268761"/>
            <a:ext cx="4337248" cy="460851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	Vápencové severovýchodné výbežky Veľkej Fatry tvoria tu najpôsobivejšiu kulisu mesta Ružomberok, ktorú mu môžu ostatné slovenské mestá (vari iba s výnimkou Banskej Štiavnice) úprimne závidieť. Pohľad z vrcholu Predný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Čebrať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(945 m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n.m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.)           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Ružomberok, pripomína vyhliadku z okna aerotaxi. Nie menej sú zaujímavé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pohľady z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Hrabova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  na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svahy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Malinnej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Malinô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Brdo), prepojené stavbou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kabinovej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lanovky. Samotné miesto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Malinné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je dlhodobo vnímané ako jedno z najznámejších centier  rekreácie dolného Liptova</a:t>
            </a:r>
          </a:p>
          <a:p>
            <a:endParaRPr lang="cs-CZ" sz="18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2111028" cy="281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 descr="Ružomberok, Západní Tatry a Nízké Tatr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005064"/>
            <a:ext cx="3026777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23528" y="274638"/>
            <a:ext cx="74888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Ružomberok - mesto na západnom okraji Liptovskej kotliny pod horskými svahmi Veľkej Fatry                           a </a:t>
            </a:r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Chočských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vrchov  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395536" y="1700808"/>
            <a:ext cx="7776864" cy="4425355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Otočiť sa pri výstupe z Ružomberku novo opravenou krížovou cestou          na Kalvárii a pozrieť  na mesto, znamená uzrieť na jeho severnom horizonte kulisu majestátneho Veľkého Choča (1611 m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n.m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.). Pokračovať východným výbežkom Veľkej Fatry z Kalvárie okolo dávno zabudnutého a lesným tichom zovretého torza lyžiarskeho mostíka až na vrchol mohutného zalesneného vrchu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Sidorovo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(1099 m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n.m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.) znamená uzrieť možno najpôsobivejší klenot dolného Liptova  –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Miesto, o ktorom obyvatelia Bieleho Potoku zrejme prehlasovali, že tam  sú vlci, teda akýsi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, plnilo koncom 14. storočia funkciu drevorubačskej osady, či sídla chudobných uhliarov, ktorí v hromadách získavali drevné uhlie. Behom krátkej doby 20. storočia dynamicky narastajú počty návštevníkov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Vlkolínca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, ktorý pre svoju architektonickú výnimočnosť bol roku 1977 vyhlásený za  pamiatkovú rezerváciu ľudovej architektúry a roku 1993 bol zapísaný do Zoznamu svetového           kultúrneho a prírodného dedičstva UNESCO.  </a:t>
            </a:r>
          </a:p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    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Vlkolínec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- turisticky atraktívne miesto </a:t>
            </a:r>
            <a:b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</a:b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Dolného Liptova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267200" y="1700808"/>
            <a:ext cx="3761184" cy="4464496"/>
          </a:xfrm>
        </p:spPr>
        <p:txBody>
          <a:bodyPr>
            <a:normAutofit fontScale="70000" lnSpcReduction="20000"/>
          </a:bodyPr>
          <a:lstStyle/>
          <a:p>
            <a:pPr marL="0">
              <a:buNone/>
            </a:pPr>
            <a:r>
              <a:rPr lang="sk-SK" dirty="0" smtClean="0">
                <a:latin typeface="Arial" pitchFamily="34" charset="0"/>
                <a:cs typeface="Arial" pitchFamily="34" charset="0"/>
              </a:rPr>
              <a:t>Prístup zo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Sidorova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je veľmi zaujímavý. Zostupovať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                      do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dreveného horského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veľkofatranského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sídla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Vlkolínca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, ktorého nadmorská výška (slovami štatistika) má variačné rozpätie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          od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525 až do 1099 m n. m.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                a 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priemerná nadmorská výška dediny činí 718 m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n.m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., patrí k nezabudnuteľným zážitkom. S výnimkou možno dvoch murovaných obytných stavieb (pochádzajúcich z 20. storočia) predstavuje </a:t>
            </a:r>
            <a:r>
              <a:rPr lang="sk-SK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dirty="0" smtClean="0">
                <a:latin typeface="Arial" pitchFamily="34" charset="0"/>
                <a:cs typeface="Arial" pitchFamily="34" charset="0"/>
              </a:rPr>
              <a:t> jedinečnú urbanistickú kompozíciu pôvodnej uličnej zástavby s dlhými dvormi jednotlivých domov.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marL="0"/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318635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7467600" cy="1080120"/>
          </a:xfrm>
        </p:spPr>
        <p:txBody>
          <a:bodyPr>
            <a:normAutofit/>
          </a:bodyPr>
          <a:lstStyle/>
          <a:p>
            <a:pPr algn="ctr"/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Kabrinec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(ozdobná strecha) v hornej časti dreveného domu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211960" y="1844823"/>
            <a:ext cx="3600400" cy="388843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k-SK" sz="1800" i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sk-SK" sz="1800" i="1" dirty="0" err="1" smtClean="0">
                <a:latin typeface="Arial" pitchFamily="34" charset="0"/>
                <a:cs typeface="Arial" pitchFamily="34" charset="0"/>
              </a:rPr>
              <a:t>Vlkolínec</a:t>
            </a:r>
            <a:r>
              <a:rPr lang="sk-SK" sz="18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800" i="1" dirty="0" smtClean="0">
                <a:latin typeface="Arial" pitchFamily="34" charset="0"/>
                <a:cs typeface="Arial" pitchFamily="34" charset="0"/>
              </a:rPr>
              <a:t>je pozoruhodne neporušene zachovaný sídelný celok, pozostávajúci z typických zrubových objektov charakteristického stredoeurópskeho typu. Niet vedomostí o žiadnom inom obytnom súbore, ktorý by sa dal porovnať z hľadiska  homogénnosti s </a:t>
            </a:r>
            <a:r>
              <a:rPr lang="sk-SK" sz="1800" i="1" dirty="0" err="1" smtClean="0">
                <a:latin typeface="Arial" pitchFamily="34" charset="0"/>
                <a:cs typeface="Arial" pitchFamily="34" charset="0"/>
              </a:rPr>
              <a:t>Vlkolíncom</a:t>
            </a:r>
            <a:r>
              <a:rPr lang="sk-SK" sz="1800" i="1" dirty="0" smtClean="0">
                <a:latin typeface="Arial" pitchFamily="34" charset="0"/>
                <a:cs typeface="Arial" pitchFamily="34" charset="0"/>
              </a:rPr>
              <a:t>.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endParaRPr lang="cs-CZ" sz="18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916832"/>
            <a:ext cx="3096344" cy="4128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12776"/>
            <a:ext cx="7859216" cy="4713387"/>
          </a:xfrm>
        </p:spPr>
        <p:txBody>
          <a:bodyPr>
            <a:noAutofit/>
          </a:bodyPr>
          <a:lstStyle/>
          <a:p>
            <a:pPr marL="0">
              <a:buNone/>
            </a:pPr>
            <a:r>
              <a:rPr lang="sk-SK" sz="1800" dirty="0" smtClean="0">
                <a:latin typeface="Arial" pitchFamily="34" charset="0"/>
                <a:cs typeface="Arial" pitchFamily="34" charset="0"/>
              </a:rPr>
              <a:t>Horská osada dosiahla v roku 1869 svojimi 345 obyvateľmi najväčšiu ľudnatosť v celej svojej histórii, v roku 1944 mala 82 domov. Po súčasnosť sa dochovalo 45 obytných a hospodárskych stavieb. Osou obce je horský potok stekajúci zo svahov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Sidorova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. Po jeho stranách vedú cestné komunikácie lemované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štítmi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do ulice orientovaných, takmer v pravidelných rozstupoch od seba rozmiestnených obytných domov. Drevené, zo zvislých dosiek zbudované trojuholníkové štíty domov (tzv. lomenice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ukončujúce šindľom kryté sedlové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strechy,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sú v základoch ukončené spravidla štyrmi  až šiestimi radmi šindľom krytých striešok oddeľujúcich štíty od priečelnej steny domu (tzv.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podlomenica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). Niektoré štíty drevených domov sú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    vo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vrcholoch ukončené 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polokuželovými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drevenými, taktiež šindľom krytými prístreškami (</a:t>
            </a:r>
            <a:r>
              <a:rPr lang="sk-SK" sz="1800" dirty="0" err="1" smtClean="0">
                <a:latin typeface="Arial" pitchFamily="34" charset="0"/>
                <a:cs typeface="Arial" pitchFamily="34" charset="0"/>
              </a:rPr>
              <a:t>kabrinec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). Vzhľadom k tomu, že zrubové domy sú postavené v prudkom svahu, spočívajú drevené stavby na kamenných vyrovnávacích podmurovkách. Namiesto pivníc sú tu iba akési hlbšie jamy slúžiace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        na </a:t>
            </a:r>
            <a:r>
              <a:rPr lang="sk-SK" sz="1800" dirty="0" smtClean="0">
                <a:latin typeface="Arial" pitchFamily="34" charset="0"/>
                <a:cs typeface="Arial" pitchFamily="34" charset="0"/>
              </a:rPr>
              <a:t>uskladnenie zemiakov či iných potravín.</a:t>
            </a:r>
            <a:endParaRPr lang="cs-CZ" sz="1800" dirty="0" smtClean="0">
              <a:latin typeface="Arial" pitchFamily="34" charset="0"/>
              <a:cs typeface="Arial" pitchFamily="34" charset="0"/>
            </a:endParaRPr>
          </a:p>
          <a:p>
            <a:pPr marL="0"/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Šipka dolů 3"/>
          <p:cNvSpPr/>
          <p:nvPr/>
        </p:nvSpPr>
        <p:spPr>
          <a:xfrm>
            <a:off x="4067944" y="332656"/>
            <a:ext cx="288032" cy="79208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Drevená zvonica na </a:t>
            </a:r>
            <a:r>
              <a:rPr lang="sk-SK" sz="28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Vlkolínci</a:t>
            </a:r>
            <a:r>
              <a:rPr lang="sk-SK" sz="28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- symbol času</a:t>
            </a:r>
            <a:endParaRPr lang="sk-SK" sz="28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3923928" y="1268760"/>
            <a:ext cx="4752528" cy="5832648"/>
          </a:xfrm>
        </p:spPr>
        <p:txBody>
          <a:bodyPr>
            <a:normAutofit fontScale="55000" lnSpcReduction="20000"/>
          </a:bodyPr>
          <a:lstStyle/>
          <a:p>
            <a:pPr marL="0">
              <a:buNone/>
            </a:pPr>
            <a:r>
              <a:rPr lang="sk-SK" sz="3300" dirty="0" smtClean="0">
                <a:latin typeface="Arial" pitchFamily="34" charset="0"/>
                <a:cs typeface="Arial" pitchFamily="34" charset="0"/>
              </a:rPr>
              <a:t>Hospodárske objekty nadväzujúce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          v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 zadnej časti dvora na obydlia slúžili predovšetkým ako zásobárne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 pracovné priestory. Pri okrajoch </a:t>
            </a:r>
            <a:r>
              <a:rPr lang="sk-SK" sz="3300" dirty="0" err="1" smtClean="0">
                <a:latin typeface="Arial" pitchFamily="34" charset="0"/>
                <a:cs typeface="Arial" pitchFamily="34" charset="0"/>
              </a:rPr>
              <a:t>Vlkolínca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                         sú rozosiate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senníky – </a:t>
            </a:r>
            <a:r>
              <a:rPr lang="sk-SK" sz="3300" dirty="0" err="1" smtClean="0">
                <a:latin typeface="Arial" pitchFamily="34" charset="0"/>
                <a:cs typeface="Arial" pitchFamily="34" charset="0"/>
              </a:rPr>
              <a:t>štále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>
              <a:buNone/>
            </a:pPr>
            <a:r>
              <a:rPr lang="sk-SK" sz="3300" dirty="0" smtClean="0">
                <a:latin typeface="Arial" pitchFamily="34" charset="0"/>
                <a:cs typeface="Arial" pitchFamily="34" charset="0"/>
              </a:rPr>
              <a:t>K architektonickým pozoruhodnostiam </a:t>
            </a:r>
            <a:r>
              <a:rPr lang="sk-SK" sz="3300" dirty="0" err="1" smtClean="0">
                <a:latin typeface="Arial" pitchFamily="34" charset="0"/>
                <a:cs typeface="Arial" pitchFamily="34" charset="0"/>
              </a:rPr>
              <a:t>Vlkolínca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patrí zrubová, šindľom pokrytá zvonica z r. 1770 – po stáročia považovaná za symbol času. Pre dôležitosť významu tohto atribútu v živote človeka bola vybavená krížom. Stavbou murovaného kostola Navštívenia Panny Márie (1875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) jej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funkcia nezanikla a stavba sa tak dochovala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          do súčasnosti.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Jej poloha v centrálnej časti </a:t>
            </a:r>
            <a:r>
              <a:rPr lang="sk-SK" sz="3300" dirty="0" err="1" smtClean="0">
                <a:latin typeface="Arial" pitchFamily="34" charset="0"/>
                <a:cs typeface="Arial" pitchFamily="34" charset="0"/>
              </a:rPr>
              <a:t>Vlkolínca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umožňuje stávať sa predmetom pozornosti fotoaparátmi vybavených návštevníkov, hľadajúcich motívy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             pre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prenášanie spomienok na pobyt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         v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 tomto malebnom mieste  dolného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            Liptova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do svojich novodobých  komunikačných 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médií</a:t>
            </a:r>
            <a:r>
              <a:rPr lang="sk-SK" sz="33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318635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ký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Technický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4793</TotalTime>
  <Words>289</Words>
  <Application>Microsoft Office PowerPoint</Application>
  <PresentationFormat>Předvádění na obrazovce (4:3)</PresentationFormat>
  <Paragraphs>25</Paragraphs>
  <Slides>12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3" baseType="lpstr">
      <vt:lpstr>Technický</vt:lpstr>
      <vt:lpstr>12. MilujemE Slovensko región DOLNÝ LIPTOV     (časť 1.) </vt:lpstr>
      <vt:lpstr>Milujeme Slovensko: Dolný Liptov</vt:lpstr>
      <vt:lpstr>Ružomberok – centrum Dolného Liptova</vt:lpstr>
      <vt:lpstr>Predný Čebrať a Ružomberok</vt:lpstr>
      <vt:lpstr>Ružomberok - mesto na západnom okraji Liptovskej kotliny pod horskými svahmi Veľkej Fatry                           a Chočských vrchov  </vt:lpstr>
      <vt:lpstr>Vlkolínec - turisticky atraktívne miesto  Dolného Liptova</vt:lpstr>
      <vt:lpstr>Kabrinec (ozdobná strecha) v hornej časti dreveného domu</vt:lpstr>
      <vt:lpstr>Snímek 8</vt:lpstr>
      <vt:lpstr>Drevená zvonica na Vlkolínci - symbol času</vt:lpstr>
      <vt:lpstr>Vlkolínec - zrubové domy na kamenných podmurovkách</vt:lpstr>
      <vt:lpstr>Všade bývajú ľudia a všade nájdeme turistov</vt:lpstr>
      <vt:lpstr>Sidorovo a Vlkolínec                                  spája studená čistá voda z hôr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SPOLEČENSKO-POLITICKÁ ÚLOHA UMĚNÍ  NA PŘÍKLADU VÝTVARNÉ TVORBY FRANTIŠKA VESELÉHO </dc:title>
  <dc:creator>Jaroslav Vencálek</dc:creator>
  <cp:lastModifiedBy>Uživatel systému Windows</cp:lastModifiedBy>
  <cp:revision>577</cp:revision>
  <dcterms:created xsi:type="dcterms:W3CDTF">2019-11-01T10:11:43Z</dcterms:created>
  <dcterms:modified xsi:type="dcterms:W3CDTF">2020-04-25T07:01:08Z</dcterms:modified>
</cp:coreProperties>
</file>