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346" r:id="rId3"/>
    <p:sldId id="396" r:id="rId4"/>
    <p:sldId id="434" r:id="rId5"/>
    <p:sldId id="437" r:id="rId6"/>
    <p:sldId id="435" r:id="rId7"/>
    <p:sldId id="436" r:id="rId8"/>
    <p:sldId id="438" r:id="rId9"/>
    <p:sldId id="439" r:id="rId10"/>
    <p:sldId id="440" r:id="rId11"/>
    <p:sldId id="445" r:id="rId12"/>
    <p:sldId id="443" r:id="rId13"/>
    <p:sldId id="446" r:id="rId14"/>
    <p:sldId id="44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url=https://www.terchova.uteczmesta.eu/tipy-na-vylety/zaujimavosti/muzea-galerie/298-muzeum-banictva-a-hutnictva-masa-liptovsky-hradok&amp;psig=AOvVaw3YjepH616wF06G8ntOQlc5&amp;ust=1587658736155000&amp;source=images&amp;cd=vfe&amp;ved=0CAIQjRxqFwoTCPjAlaG4_OgCFQAAAAAdAAAAAB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sk-SK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</a:t>
            </a:r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HORNÝ LIPTOV     </a:t>
            </a:r>
            <a:r>
              <a:rPr lang="cs-CZ" sz="3100" dirty="0" smtClean="0">
                <a:solidFill>
                  <a:srgbClr val="FFC000"/>
                </a:solidFill>
              </a:rPr>
              <a:t/>
            </a:r>
            <a:br>
              <a:rPr lang="cs-CZ" sz="3100" dirty="0" smtClean="0">
                <a:solidFill>
                  <a:srgbClr val="FFC000"/>
                </a:solidFill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Jaroslav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Vencálek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Inštitút politológie FF PU v Prešove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88832" cy="1301006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Čierny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Váh -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najvýkonnejšia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vodná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elektráreň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SR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196752"/>
            <a:ext cx="4392488" cy="525658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Elektráreň plní v slovenskej energetickej sústave dve služby: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statickú         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 dynamickú. Pod statickou službou rozumieme efektívnu premenu prebytku energie v elektrizačnej sústave na energiu špičkovú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to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znamená, v čase prebytku energie (tzv. sedla) je využívaná na čerpanie vody z dolnej, teda vyrovnávacej nádrže (733 m n. m.)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do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hornej,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teda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sekundárnej akumulačnej nádrže (1 160 m n. m.) umiestnenej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krasovej plošine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Turková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vo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Važeckom chrbte. Dynamickou službou sa rozumie vyrábanie elektrickej energie turbínovou prevádzkou v prípade nedostatku elektrickej energie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elektrizačnej sústave. 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Jaroslav Vencálek\Desktop\Cierny_Vah_Dam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23528" y="472514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Dolná nádrž prečerpávacej elektrárne Čierny Váh </a:t>
            </a:r>
            <a:endParaRPr lang="sk-SK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7344816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Bohatá história lesníckeho a drevárskeho školstva v Liptovskom Hrádku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853136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tom, čo sa v Liptovskom Hrádku stal v r. 1795 lesným prefektom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František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Wissner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Morgensternu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(1740-1808), využil svoje bohaté lesnícke skúseností zo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Sedmohradska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 Bukoviny na založenie prvej odbornej lesníckej školy v celom Uhorsku. Vyučovacím jazykom okrem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nemčiny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bola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slovenčina.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roku 1805 bol Liptovský Hrádok cisárom povýšený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komorské mestečko. 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rokoch 1871-1886 bola v Liptovskom Hrádku zriadená odborná hospodárska škola so slovenským vyučovacím jazykom a od roku 1886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tam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fungovala tzv. odborná horárska škola (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horársko-hájnicka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 neskôr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drevársko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piliarska), to ale už s maďarským vyučovacím jazykom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(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do r. 1919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Boli to vlastne lesy a spracovanie dreva, splavovaného z hôr po Bielom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Čiernom Váhu, čo umožňovalo stály rozvoj mestečka. Na činnosť píl následne nadväzoval rozvoj ďalších drevárskych aktivít. </a:t>
            </a:r>
          </a:p>
          <a:p>
            <a:pPr marL="0">
              <a:buNone/>
            </a:pPr>
            <a:r>
              <a:rPr lang="sk-SK" sz="1800" dirty="0" smtClean="0"/>
              <a:t>V Liptovskom Hrádku fungovali školy, v ktorých uchádzači o prácu s drevom získavali potrebné vedomosti a zručnosti. Súčasná </a:t>
            </a:r>
            <a:r>
              <a:rPr lang="sk-SK" sz="1800" dirty="0" smtClean="0"/>
              <a:t>stredná </a:t>
            </a:r>
            <a:r>
              <a:rPr lang="sk-SK" sz="1800" dirty="0" smtClean="0"/>
              <a:t>odborná škola drevárska pripravuje študentov v odboroch operátor drevárskej </a:t>
            </a:r>
            <a:r>
              <a:rPr lang="sk-SK" sz="1800" dirty="0" smtClean="0"/>
              <a:t>                       a </a:t>
            </a:r>
            <a:r>
              <a:rPr lang="sk-SK" sz="1800" dirty="0" smtClean="0"/>
              <a:t>nábytkárskej výroby a umelecko-remeselné spracovanie dreva. </a:t>
            </a:r>
            <a:r>
              <a:rPr lang="sk-SK" sz="1800" dirty="0" smtClean="0"/>
              <a:t>          Stolári a </a:t>
            </a:r>
            <a:r>
              <a:rPr lang="sk-SK" sz="1800" dirty="0" smtClean="0"/>
              <a:t>čalúnnici získavajú vzdelanie na Strednom odbornom </a:t>
            </a:r>
            <a:r>
              <a:rPr lang="sk-SK" sz="1800" dirty="0" smtClean="0"/>
              <a:t>                učilišti drevárskom</a:t>
            </a:r>
            <a:r>
              <a:rPr lang="sk-SK" sz="1800" dirty="0" smtClean="0"/>
              <a:t>. </a:t>
            </a:r>
            <a:br>
              <a:rPr lang="sk-SK" sz="1800" dirty="0" smtClean="0"/>
            </a:b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Stredná odborná škola lesnícka a drevárska Jozefa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Dekreta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Matejovie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112568" cy="452596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/>
              <a:t> Na starú tradíciu odborného lesníckeho školstva nadväzuje Stredná lesnícka škola Jozefa </a:t>
            </a:r>
            <a:r>
              <a:rPr lang="sk-SK" sz="1800" dirty="0" err="1" smtClean="0"/>
              <a:t>Dekréta</a:t>
            </a:r>
            <a:r>
              <a:rPr lang="sk-SK" sz="1800" dirty="0" smtClean="0"/>
              <a:t> </a:t>
            </a:r>
            <a:r>
              <a:rPr lang="sk-SK" sz="1800" dirty="0" err="1" smtClean="0"/>
              <a:t>Matejovie</a:t>
            </a:r>
            <a:r>
              <a:rPr lang="sk-SK" sz="1800" dirty="0" smtClean="0"/>
              <a:t>, kde okrem klasického odboru lesníctva možno dnes študovať zameranie podnikateľ pre rozvoj vidieka </a:t>
            </a:r>
            <a:r>
              <a:rPr lang="sk-SK" sz="1800" dirty="0" smtClean="0"/>
              <a:t>            a </a:t>
            </a:r>
            <a:r>
              <a:rPr lang="sk-SK" sz="1800" dirty="0" smtClean="0"/>
              <a:t>odbor vidieckej turistiky. </a:t>
            </a:r>
            <a:endParaRPr lang="sk-SK" sz="1800" dirty="0" smtClean="0"/>
          </a:p>
          <a:p>
            <a:pPr marL="0">
              <a:buNone/>
            </a:pPr>
            <a:r>
              <a:rPr lang="sk-SK" sz="1800" dirty="0" smtClean="0"/>
              <a:t>Liptovský Hrádok má najstaršiu lesnícku školu   v strednej Európe. Nadväzuje na tradície prvej lesníckej školy Uhorska z roku 1796 s názvom Kráľovská komorská lesná a hlavná národná škola v Liptovskom Hrádku. Má aj jednu             z najstarších drevárskych škôl, ktorá pokračuje  v tradícii drevársko-piliarskej školy zriadenej         v roku 1927.</a:t>
            </a:r>
          </a:p>
          <a:p>
            <a:pPr marL="0"/>
            <a:endParaRPr lang="cs-CZ" sz="1800" dirty="0"/>
          </a:p>
        </p:txBody>
      </p:sp>
      <p:pic>
        <p:nvPicPr>
          <p:cNvPr id="1026" name="Picture 2" descr="C:\Users\Jaroslav Vencálek\Desktop\ifxbb8ca398d967b245_Logo_soslad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664296" cy="3655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1143000"/>
          </a:xfrm>
        </p:spPr>
        <p:txBody>
          <a:bodyPr>
            <a:normAutofit fontScale="90000"/>
          </a:bodyPr>
          <a:lstStyle/>
          <a:p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Ovčiarske múzeum v Liptovskom Hrádku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ovorilo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sa: ovce majú schopnosť človeka vychovávať, obúvať a zaobliecť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700" dirty="0" smtClean="0">
                <a:latin typeface="Arial" pitchFamily="34" charset="0"/>
                <a:cs typeface="Arial" pitchFamily="34" charset="0"/>
              </a:rPr>
              <a:t>Hovorilo sa, že ovce ako hospodárske zvieratá majú schopnosť človeka vychovávať, obúvať a zaobliecť. Je preto prirodzené, že ich na hornom Liptove bolo ešte na konci prvej štvrtiny 20. storočia viac ako 36 tis.  </a:t>
            </a:r>
          </a:p>
          <a:p>
            <a:pPr marL="0">
              <a:buNone/>
            </a:pPr>
            <a:r>
              <a:rPr lang="sk-SK" sz="2700" dirty="0" smtClean="0">
                <a:latin typeface="Arial" pitchFamily="34" charset="0"/>
                <a:cs typeface="Arial" pitchFamily="34" charset="0"/>
              </a:rPr>
              <a:t>Vznik a rozvoj chovu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oviec             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a salašníctva predstavoval jednu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     z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najpevnejších foriem spojenia človeka s krajinou. </a:t>
            </a:r>
          </a:p>
          <a:p>
            <a:pPr marL="0">
              <a:buNone/>
            </a:pPr>
            <a:r>
              <a:rPr lang="sk-SK" sz="2700" dirty="0" smtClean="0">
                <a:latin typeface="Arial" pitchFamily="34" charset="0"/>
                <a:cs typeface="Arial" pitchFamily="34" charset="0"/>
              </a:rPr>
              <a:t>Dlhodobou spätosťou života bačov a valachov s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prírodou,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dokázali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        na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základe meteorologických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javov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spojených s východom a západom slnka, vizuálnym pozorovaním mesiaca a  hviezd, či správaním hospodárskych zvierat,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veľmi 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dobre predvídať </a:t>
            </a:r>
            <a:r>
              <a:rPr lang="sk-SK" dirty="0" smtClean="0"/>
              <a:t>počasie.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Jaroslav Vencálek\Desktop\i_493055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355976" y="50851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Expozícia v Ovčiarskom múzeu – </a:t>
            </a:r>
          </a:p>
          <a:p>
            <a:r>
              <a:rPr lang="sk-SK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Liptovský Hrádok </a:t>
            </a:r>
            <a:endParaRPr lang="sk-SK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Ovčiarske múzeum v Liptovskom </a:t>
            </a:r>
            <a:r>
              <a:rPr lang="sk-SK" sz="2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Hrádku  </a:t>
            </a:r>
            <a:r>
              <a:rPr lang="sk-SK" sz="2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sk-SK" sz="2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jedinečný zbierkový fond z celého </a:t>
            </a:r>
            <a:r>
              <a:rPr lang="sk-SK" sz="2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Slovenska</a:t>
            </a:r>
            <a:endParaRPr lang="sk-SK" sz="28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Jaroslav Vencálek\Desktop\narodopisnemuzeumliptovskyhrado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10798"/>
            <a:ext cx="5592621" cy="419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horný Liptov</a:t>
            </a:r>
            <a:endParaRPr lang="sk-SK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464496" cy="2642588"/>
          </a:xfrm>
          <a:prstGeom prst="rect">
            <a:avLst/>
          </a:prstGeom>
          <a:noFill/>
        </p:spPr>
      </p:pic>
      <p:pic>
        <p:nvPicPr>
          <p:cNvPr id="6" name="Zástupný symbol pro obsah 5" descr="okres-liptovsky-mikulas-na-mape-kraj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99592" y="1196752"/>
            <a:ext cx="3765798" cy="2862006"/>
          </a:xfrm>
          <a:prstGeom prst="rect">
            <a:avLst/>
          </a:prstGeom>
        </p:spPr>
      </p:pic>
      <p:sp>
        <p:nvSpPr>
          <p:cNvPr id="12" name="Zahnutá šipka doleva 11"/>
          <p:cNvSpPr/>
          <p:nvPr/>
        </p:nvSpPr>
        <p:spPr>
          <a:xfrm rot="12312208">
            <a:off x="3927853" y="2716524"/>
            <a:ext cx="547589" cy="7768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Horný Liptov – región dávnych ťažobných činností 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484784"/>
            <a:ext cx="7488832" cy="4641379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Liptovský Hrádok, situovaný na hornom Váhu pri sútoku s vodami Belej, bol v minulosti východiskom plavieb pltníkov prevážajúcich železnú rudu, stavebné drevo a ďalšie suroviny po prúde rieky do Žilinskej kotliny. Ruda bola v 19. storočí prekladaná a ďalej prepravovaná konskými povozmi do Sliezska, po Vážskej vodnej ceste bol zvyšný materiál transportovaný do južnejších oblastí bývalého horného Uhorska. A práve všetky po Váhu splavované suroviny bolo nutné        do Liptovského Hrádku najprv dopraviť.     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Určite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si položíme otázku. Odkiaľ? Nepochybne z blízkeho okolia,       ale jedna orientácia mala osobitný význam. Smer ku Kráľovej Lehote    a k juhu orientovanej dlhej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Bocianskej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doline. A práve miesta ako Maša, Malužiná, Nižná či Vyšná Boca si stále ponechávajú mnohé zo svojej dávnej baníckej a hutníckej minulosti, založenej predovšetkým na ťažbe miestnych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hydrotermálne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formovaných drahých kovov (zlato, striebro), železných,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chalkopyritových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či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antimonových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rúd.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Montánny charakter génia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loci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horného Liptova</a:t>
            </a:r>
            <a:endParaRPr lang="sk-SK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3924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Génius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tejto časti horného Liptova, pre mnohých zabudnutého kúta Slovenska, bol v minulosti spojený dokonca s najbohatšími európskymi banskými podnikateľmi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Dokazovať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prepojenie stredovekých baníckych aktivít s nemeckými kolonistami je zbytočné, pretože tento spoločenský fenomén nadobudol            v stredovekej Európe všeobecnejšiu platnosť. </a:t>
            </a:r>
          </a:p>
          <a:p>
            <a:pPr marL="0" indent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V jednej z teórií osídľovania slovenskej krajiny je názov Boca spájaný už so saskou kolonizáciou územia v druhej polovici 13. storočia. 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aroslav Vencálek\Desktop\masa0002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23528" y="494116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Múzeum baníctva a hutníctva Maša – Liptovský Hrádok</a:t>
            </a:r>
            <a:endParaRPr lang="sk-SK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0"/>
            <a:ext cx="7560840" cy="141763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 dobách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Fuggerovcov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bolo územie Slovenska najväčším producentom medi na svete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268760"/>
            <a:ext cx="8280920" cy="525658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Deklarovaná existencia baníckeho centra Boca (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oppidum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montanum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) tak mohla           súvisieť  s dolnolužickým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Bautzenom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alebo tirolským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Botzenom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 V súvislosti so saskou kolonizáciou je historicky preukázateľný vznik Hybe - neskoršieho kráľovského mesta      a hlavného centra horného Liptova. Realitou tiež zostáva, že prvými baníkmi v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Bockej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doline boli práve nemeckí kolonisti z Hýb. 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Správa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o existencii zlatonosného piesku čoskoro viedla k rozvoju ryžovania zlata v doline Boce. V roku 1342 hybský mešťan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Goblinus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našiel v horskom prostredí údolia Boca zlatonosnú žilu a začal tak snáď ako prvý s povrchovou ťažbou drahého kovu. V krajine sa postupne okrem zlata našlo i striebro a neskôr meď, železo a antimón. Významný zlom v živote obyvateľov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Bockej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doliny nastal v rokoch 1495 - 1546, kedy začal na území stredného Slovenska podnikať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juhonemecký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rod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Fuggerovcov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 Na prelome 15. a 16. storočia tento rod vlastnil najväčší európsky bankový dom. Mohol tak poskytovať pôžičky aj panovníckym dvorom.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Fuggerovci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sa v Európe uplatňovali predovšetkým v banských činnostiach, pri ťažbe medi a striebra v Tirolsku a Korutánsku. Spolu s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Thurzovcami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vybudovali v Banskej Bystrici asi najvýznamnejší európsky podnik na spracovanie medi. Slovenská meď sa tak mohla exportovať nielen do celej Európy, ale aj do zámoria.           V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Bockej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doline obnovili staré opustené bane, huty a hámre a zaviedli nové  technologické postupy pri oddeľovaní medi a striebra (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seigerhutten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). To, čo                     po ich odchode zostalo, bol nielen potenciál pracovných síl, ktoré dobre                             poznali prácu pri ťažbe nerastného bohatstva ale aj banícky                                                   duch krajiny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/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Vzácne a železné kovy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Bockej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doliny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484784"/>
            <a:ext cx="4248472" cy="4641379"/>
          </a:xfrm>
        </p:spPr>
        <p:txBody>
          <a:bodyPr>
            <a:normAutofit/>
          </a:bodyPr>
          <a:lstStyle/>
          <a:p>
            <a:pPr marL="14400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Na začiatku 2. pol. 16. storočia nastal v Boci rozvoj ťažby drahých kovov             aj vďaka Danielovi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Gopelovi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vratislavskému mešťanovi (Dolné Sliezsko), ktorý okolo r. 1560 otvoril           v Boci novú baňu na ťažbu zlata. Avšak klesajúca výťažnosť ložísk              a ich značná vzdialenosť                    od spracovateľských miest, napriek tomu, že sa po istý čas verilo v to,          že sa Boca svojím významom stane druhou Banskou Štiavnicou, viedli koncom 16. storočia k úpadku banských činností. Ťažba kovov  úplne nezanikla a udržiavala sa            až do 19. storočia.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roslav Vencálek\Desktop\i_498448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528392" cy="235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95536" y="465313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Staré banské dielo vo Vyšnej Boci</a:t>
            </a:r>
            <a:endParaRPr lang="sk-SK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4641379"/>
          </a:xfrm>
        </p:spPr>
        <p:txBody>
          <a:bodyPr>
            <a:normAutofit fontScale="55000" lnSpcReduction="20000"/>
          </a:bodyPr>
          <a:lstStyle/>
          <a:p>
            <a:pPr marL="0">
              <a:buNone/>
            </a:pPr>
            <a:r>
              <a:rPr lang="sk-SK" sz="3300" dirty="0" smtClean="0">
                <a:latin typeface="Arial" pitchFamily="34" charset="0"/>
                <a:cs typeface="Arial" pitchFamily="34" charset="0"/>
              </a:rPr>
              <a:t>V rokoch 1807-1808 vyrástol v Malužinej, na báze starých železiarenských objektov, nový hutnícky závod na tavenie miestnej medenej rudy (najmä chalkopyritu). Produkcia rúd v Boci zanikla až          v 60. rokoch 19. storočia. Po tom, čo sa produkcia železa v Rakúsko-uhorskej monarchii sústredila do Sliezska, upadal záujem aj o miestne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sideritické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rudy s chudobným obsahom železa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>
              <a:buNone/>
            </a:pPr>
            <a:r>
              <a:rPr lang="sk-SK" sz="33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prelome 2. a 3. tisícročia dochádza k zaujímavému javu. Ľudia si postupne začínajú uvedomovať silu génia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horného Liptova a čoraz častejšie venujú pozornosť práve oným, dlhodobo v krajine sa prejavujúcim vzájomným vzťahom človeka a prírody. A preto inak bezvýznamná Maša, vďaka dochovanej väznici a klopačke, slúžiacej kedysi na zvolávanie baníkov do práce, stáva sa miestom koncentrácie poznatkov o tom, ako po stáročia vyzeral život baníkov, obývajúcich túto krajinu. Akoby vôbec nevadilo, že z vysokej pece, v ktorej sa r. 1792 začala v Maši spracovávať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sideritická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ruda (FeCO</a:t>
            </a:r>
            <a:r>
              <a:rPr lang="sk-SK" sz="33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) nezostalo vôbec nič. V krajine je ale zrejmé to, čo je v nej veľmi silno zakotvené, nezávisle           od toho, že mnohé nie je možné  ľudskými zmyslami vnímať. Zostal génius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banských aktivít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Bockej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doliny. </a:t>
            </a:r>
            <a:endParaRPr lang="sk-SK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139952" y="260648"/>
            <a:ext cx="360040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Neopakovateľnou atmosférou zaujme Múzeum  baníctva a hutníctva Maša nepochybne každého  </a:t>
            </a:r>
            <a:endParaRPr lang="sk-SK" sz="2800" dirty="0"/>
          </a:p>
        </p:txBody>
      </p:sp>
      <p:pic>
        <p:nvPicPr>
          <p:cNvPr id="7170" name="Picture 2" descr="Múzeum baníctva a hutníctva Maša Liptovský Hrádok - UTEČ Z MES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5256584" cy="394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Horný Liptov - sútokom Bieleho a Čierneho Váhu vzniká najdlhšia slovenská rieka Váh (403 km)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923928" y="1772816"/>
            <a:ext cx="4680520" cy="4353347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/>
              <a:t>Pri východnom okraji Kráľovej Lehoty        sa nachádza v nadmorskej výške 663 m sútok Bieleho a Čierneho Váhu. Biely Váh pramení vo Vysokých Tatrách pod Kriváňom vo výške 2 026 m n. m., Čierny Váh           na severnom úbočí Kráľovej hole vo výške  1 670 m n. m. </a:t>
            </a:r>
            <a:endParaRPr lang="sk-SK" sz="1800" dirty="0" smtClean="0"/>
          </a:p>
          <a:p>
            <a:pPr marL="0">
              <a:buNone/>
            </a:pPr>
            <a:r>
              <a:rPr lang="sk-SK" sz="1800" dirty="0" smtClean="0"/>
              <a:t>Na </a:t>
            </a:r>
            <a:r>
              <a:rPr lang="sk-SK" sz="1800" dirty="0" smtClean="0"/>
              <a:t>Čiernom Váhu bolo vybudované             v rokoch 1974-1981 významné vodné dielo v podobe prečerpávacej vodnej elektrárne Čierny Váh, ktorá sa výkonom 735 MW stala najväčšou vodnou elektrárňou Slovenskej republiky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pic>
        <p:nvPicPr>
          <p:cNvPr id="31746" name="Picture 2" descr="C:\Users\Jaroslav Vencálek\Desktop\446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95536" y="479715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Sútok Bieleho a Čierneho Váhu            pri Kráľovej Lehote </a:t>
            </a:r>
            <a:endParaRPr lang="sk-SK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988</Words>
  <Application>Microsoft Office PowerPoint</Application>
  <PresentationFormat>Předvádění na obrazovce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11. MilujemE Slovensko región HORNÝ LIPTOV      </vt:lpstr>
      <vt:lpstr>Milujeme Slovensko: horný Liptov</vt:lpstr>
      <vt:lpstr>Horný Liptov – región dávnych ťažobných činností  </vt:lpstr>
      <vt:lpstr>Montánny charakter génia loci horného Liptova</vt:lpstr>
      <vt:lpstr>V dobách Fuggerovcov bolo územie Slovenska najväčším producentom medi na svete</vt:lpstr>
      <vt:lpstr>Vzácne a železné kovy Bockej doliny </vt:lpstr>
      <vt:lpstr>Snímek 7</vt:lpstr>
      <vt:lpstr>Neopakovateľnou atmosférou zaujme Múzeum  baníctva a hutníctva Maša nepochybne každého  </vt:lpstr>
      <vt:lpstr>Horný Liptov - sútokom Bieleho a Čierneho Váhu vzniká najdlhšia slovenská rieka Váh (403 km)</vt:lpstr>
      <vt:lpstr>Čierny Váh - najvýkonnejšia vodná elektráreň SR</vt:lpstr>
      <vt:lpstr>Bohatá história lesníckeho a drevárskeho školstva v Liptovskom Hrádku </vt:lpstr>
      <vt:lpstr>Stredná odborná škola lesnícka a drevárska Jozefa Dekreta Matejovie</vt:lpstr>
      <vt:lpstr>Ovčiarske múzeum v Liptovskom Hrádku          Hovorilo sa: ovce majú schopnosť človeka vychovávať, obúvať a zaobliecť</vt:lpstr>
      <vt:lpstr>Ovčiarske múzeum v Liptovskom Hrádku  -jedinečný zbierkový fond z celého Slovenska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624</cp:revision>
  <dcterms:created xsi:type="dcterms:W3CDTF">2019-11-01T10:11:43Z</dcterms:created>
  <dcterms:modified xsi:type="dcterms:W3CDTF">2020-04-23T06:32:54Z</dcterms:modified>
</cp:coreProperties>
</file>