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85" r:id="rId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2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50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92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412B-8CBE-4EC5-9211-B412DF0E457E}" type="datetimeFigureOut">
              <a:rPr lang="hu-HU" smtClean="0"/>
              <a:t>2025. 09. 15.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68C3-EFBC-48D0-824C-64CE5E138D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79399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412B-8CBE-4EC5-9211-B412DF0E457E}" type="datetimeFigureOut">
              <a:rPr lang="hu-HU" smtClean="0"/>
              <a:t>2025. 09. 15.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68C3-EFBC-48D0-824C-64CE5E138D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5980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412B-8CBE-4EC5-9211-B412DF0E457E}" type="datetimeFigureOut">
              <a:rPr lang="hu-HU" smtClean="0"/>
              <a:t>2025. 09. 15.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68C3-EFBC-48D0-824C-64CE5E138D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7889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412B-8CBE-4EC5-9211-B412DF0E457E}" type="datetimeFigureOut">
              <a:rPr lang="hu-HU" smtClean="0"/>
              <a:t>2025. 09. 15.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68C3-EFBC-48D0-824C-64CE5E138D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9903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412B-8CBE-4EC5-9211-B412DF0E457E}" type="datetimeFigureOut">
              <a:rPr lang="hu-HU" smtClean="0"/>
              <a:t>2025. 09. 15.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68C3-EFBC-48D0-824C-64CE5E138D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096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412B-8CBE-4EC5-9211-B412DF0E457E}" type="datetimeFigureOut">
              <a:rPr lang="hu-HU" smtClean="0"/>
              <a:t>2025. 09. 15.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68C3-EFBC-48D0-824C-64CE5E138D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112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412B-8CBE-4EC5-9211-B412DF0E457E}" type="datetimeFigureOut">
              <a:rPr lang="hu-HU" smtClean="0"/>
              <a:t>2025. 09. 15.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68C3-EFBC-48D0-824C-64CE5E138D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6180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412B-8CBE-4EC5-9211-B412DF0E457E}" type="datetimeFigureOut">
              <a:rPr lang="hu-HU" smtClean="0"/>
              <a:t>2025. 09. 15.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68C3-EFBC-48D0-824C-64CE5E138D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3727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412B-8CBE-4EC5-9211-B412DF0E457E}" type="datetimeFigureOut">
              <a:rPr lang="hu-HU" smtClean="0"/>
              <a:t>2025. 09. 15.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68C3-EFBC-48D0-824C-64CE5E138D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8488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412B-8CBE-4EC5-9211-B412DF0E457E}" type="datetimeFigureOut">
              <a:rPr lang="hu-HU" smtClean="0"/>
              <a:t>2025. 09. 15.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68C3-EFBC-48D0-824C-64CE5E138D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7453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412B-8CBE-4EC5-9211-B412DF0E457E}" type="datetimeFigureOut">
              <a:rPr lang="hu-HU" smtClean="0"/>
              <a:t>2025. 09. 15.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68C3-EFBC-48D0-824C-64CE5E138D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5848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9412B-8CBE-4EC5-9211-B412DF0E457E}" type="datetimeFigureOut">
              <a:rPr lang="hu-HU" smtClean="0"/>
              <a:t>2025. 09. 15.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D68C3-EFBC-48D0-824C-64CE5E138D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96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erok.attila@uni-eszterhazy.hu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/>
        </p:nvSpPr>
        <p:spPr>
          <a:xfrm>
            <a:off x="896983" y="4310743"/>
            <a:ext cx="7315200" cy="1402080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Lehrstoffe nach halleschem Muster in der Lehrpraxis des </a:t>
            </a:r>
            <a:r>
              <a:rPr lang="de-DE" sz="2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Honterus</a:t>
            </a:r>
            <a:r>
              <a:rPr lang="de-DE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-Gymnasiums zu Kronstadt in der ersten Hälfte des 18. Jahrhunderts?</a:t>
            </a:r>
            <a:endParaRPr lang="hu-H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-1808409" y="6042832"/>
            <a:ext cx="6858000" cy="924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hu-HU" sz="2000" dirty="0">
              <a:solidFill>
                <a:schemeClr val="bg1"/>
              </a:solidFill>
            </a:endParaRPr>
          </a:p>
        </p:txBody>
      </p:sp>
      <p:sp>
        <p:nvSpPr>
          <p:cNvPr id="6" name="Cím 1"/>
          <p:cNvSpPr txBox="1">
            <a:spLocks/>
          </p:cNvSpPr>
          <p:nvPr/>
        </p:nvSpPr>
        <p:spPr>
          <a:xfrm>
            <a:off x="-909036" y="116402"/>
            <a:ext cx="6858000" cy="280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Presov</a:t>
            </a:r>
            <a:r>
              <a:rPr lang="hu-H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16. </a:t>
            </a:r>
            <a:r>
              <a:rPr lang="hu-HU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September</a:t>
            </a:r>
            <a:r>
              <a:rPr lang="hu-H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2025</a:t>
            </a:r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156753" y="5782490"/>
            <a:ext cx="57128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Attila </a:t>
            </a:r>
            <a:r>
              <a:rPr lang="hu-H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Verók</a:t>
            </a:r>
            <a:endParaRPr lang="hu-H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für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Geschichtswissenschaft</a:t>
            </a:r>
            <a:endParaRPr lang="hu-H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u-H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Lehrstuhl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für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Kulturelles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Erbe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hu-H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Kulturgeschichte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274" y="5762401"/>
            <a:ext cx="2521528" cy="1036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88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564255" y="811369"/>
            <a:ext cx="7886700" cy="669701"/>
          </a:xfrm>
        </p:spPr>
        <p:txBody>
          <a:bodyPr anchor="ctr">
            <a:normAutofit fontScale="90000"/>
          </a:bodyPr>
          <a:lstStyle/>
          <a:p>
            <a:pPr algn="ctr"/>
            <a:endParaRPr lang="hu-HU" dirty="0"/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564255" y="1716447"/>
            <a:ext cx="7886700" cy="376995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hu-H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Herzlichen</a:t>
            </a:r>
            <a:r>
              <a:rPr lang="hu-H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Dank</a:t>
            </a:r>
            <a:r>
              <a:rPr lang="hu-H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für</a:t>
            </a:r>
            <a:r>
              <a:rPr lang="hu-H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Ihre</a:t>
            </a:r>
            <a:r>
              <a:rPr lang="hu-H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Aufmerksamkeit</a:t>
            </a:r>
            <a:r>
              <a:rPr lang="hu-H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hu-HU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hu-H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verok.attila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@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uni-eszterhazy.hu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6134100" y="103896"/>
            <a:ext cx="2890630" cy="3466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Presov</a:t>
            </a:r>
            <a:r>
              <a:rPr lang="hu-H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16. </a:t>
            </a:r>
            <a:r>
              <a:rPr lang="hu-HU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September</a:t>
            </a:r>
            <a:r>
              <a:rPr lang="hu-H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2025</a:t>
            </a:r>
            <a:endParaRPr lang="hu-H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274" y="5762401"/>
            <a:ext cx="2521528" cy="1036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52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1117</TotalTime>
  <Words>54</Words>
  <Application>Microsoft Office PowerPoint</Application>
  <PresentationFormat>Diavetítés a képernyőre (4:3 oldalarány)</PresentationFormat>
  <Paragraphs>9</Paragraphs>
  <Slides>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Office-téma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 kerülhet a cím, két sorban is, ha szükséges</dc:title>
  <dc:creator>GRISA</dc:creator>
  <cp:lastModifiedBy>Hewlett-Packard Company</cp:lastModifiedBy>
  <cp:revision>120</cp:revision>
  <dcterms:created xsi:type="dcterms:W3CDTF">2014-08-29T11:15:44Z</dcterms:created>
  <dcterms:modified xsi:type="dcterms:W3CDTF">2025-09-15T10:42:10Z</dcterms:modified>
</cp:coreProperties>
</file>