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8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57" r:id="rId11"/>
    <p:sldId id="260" r:id="rId12"/>
    <p:sldId id="261" r:id="rId13"/>
    <p:sldId id="270" r:id="rId14"/>
    <p:sldId id="271" r:id="rId15"/>
    <p:sldId id="272" r:id="rId16"/>
    <p:sldId id="273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inzel" panose="020B0604020202020204" charset="0"/>
      <p:regular r:id="rId23"/>
      <p:bold r:id="rId24"/>
    </p:embeddedFont>
    <p:embeddedFont>
      <p:font typeface="Ink Free" panose="03080402000500000000" pitchFamily="66" charset="0"/>
      <p:regular r:id="rId25"/>
    </p:embeddedFont>
    <p:embeddedFont>
      <p:font typeface="Libre Baskerville" panose="020B0604020202020204" charset="0"/>
      <p:regular r:id="rId26"/>
      <p:bold r:id="rId27"/>
      <p: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3CBABB9-5C7F-4474-AF5D-5EAE175DFFD2}">
  <a:tblStyle styleId="{43CBABB9-5C7F-4474-AF5D-5EAE175DFF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40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87ca2c5af1910230" providerId="LiveId" clId="{F038F1BD-29F3-4C4F-853B-464712329AB9}"/>
    <pc:docChg chg="modSld">
      <pc:chgData name="" userId="87ca2c5af1910230" providerId="LiveId" clId="{F038F1BD-29F3-4C4F-853B-464712329AB9}" dt="2025-09-11T11:30:13.424" v="22" actId="20577"/>
      <pc:docMkLst>
        <pc:docMk/>
      </pc:docMkLst>
      <pc:sldChg chg="modSp">
        <pc:chgData name="" userId="87ca2c5af1910230" providerId="LiveId" clId="{F038F1BD-29F3-4C4F-853B-464712329AB9}" dt="2025-09-11T11:30:07.997" v="10" actId="20577"/>
        <pc:sldMkLst>
          <pc:docMk/>
          <pc:sldMk cId="3430396302" sldId="270"/>
        </pc:sldMkLst>
        <pc:spChg chg="mod">
          <ac:chgData name="" userId="87ca2c5af1910230" providerId="LiveId" clId="{F038F1BD-29F3-4C4F-853B-464712329AB9}" dt="2025-09-11T11:30:07.997" v="10" actId="20577"/>
          <ac:spMkLst>
            <pc:docMk/>
            <pc:sldMk cId="3430396302" sldId="270"/>
            <ac:spMk id="5" creationId="{534CF55D-BBC8-4F4A-9D69-62BCCECC8F69}"/>
          </ac:spMkLst>
        </pc:spChg>
      </pc:sldChg>
      <pc:sldChg chg="modSp">
        <pc:chgData name="" userId="87ca2c5af1910230" providerId="LiveId" clId="{F038F1BD-29F3-4C4F-853B-464712329AB9}" dt="2025-09-11T11:30:13.424" v="22" actId="20577"/>
        <pc:sldMkLst>
          <pc:docMk/>
          <pc:sldMk cId="2502950709" sldId="271"/>
        </pc:sldMkLst>
        <pc:spChg chg="mod">
          <ac:chgData name="" userId="87ca2c5af1910230" providerId="LiveId" clId="{F038F1BD-29F3-4C4F-853B-464712329AB9}" dt="2025-09-11T11:30:13.424" v="22" actId="20577"/>
          <ac:spMkLst>
            <pc:docMk/>
            <pc:sldMk cId="2502950709" sldId="271"/>
            <ac:spMk id="5" creationId="{534CF55D-BBC8-4F4A-9D69-62BCCECC8F69}"/>
          </ac:spMkLst>
        </pc:spChg>
      </pc:sldChg>
    </pc:docChg>
  </pc:docChgLst>
  <pc:docChgLst>
    <pc:chgData userId="87ca2c5af1910230" providerId="LiveId" clId="{E5705995-0B1D-4826-A32D-2CD19223ECC2}"/>
    <pc:docChg chg="undo custSel addSld modSld modMainMaster">
      <pc:chgData name="" userId="87ca2c5af1910230" providerId="LiveId" clId="{E5705995-0B1D-4826-A32D-2CD19223ECC2}" dt="2025-09-14T13:45:42.218" v="455"/>
      <pc:docMkLst>
        <pc:docMk/>
      </pc:docMkLst>
      <pc:sldChg chg="modSp modTransition">
        <pc:chgData name="" userId="87ca2c5af1910230" providerId="LiveId" clId="{E5705995-0B1D-4826-A32D-2CD19223ECC2}" dt="2025-09-14T13:45:42.218" v="455"/>
        <pc:sldMkLst>
          <pc:docMk/>
          <pc:sldMk cId="0" sldId="256"/>
        </pc:sldMkLst>
        <pc:spChg chg="mod">
          <ac:chgData name="" userId="87ca2c5af1910230" providerId="LiveId" clId="{E5705995-0B1D-4826-A32D-2CD19223ECC2}" dt="2025-09-11T12:34:42.998" v="114" actId="20577"/>
          <ac:spMkLst>
            <pc:docMk/>
            <pc:sldMk cId="0" sldId="256"/>
            <ac:spMk id="51" creationId="{00000000-0000-0000-0000-000000000000}"/>
          </ac:spMkLst>
        </pc:spChg>
      </pc:sldChg>
      <pc:sldChg chg="modTransition">
        <pc:chgData name="" userId="87ca2c5af1910230" providerId="LiveId" clId="{E5705995-0B1D-4826-A32D-2CD19223ECC2}" dt="2025-09-14T13:45:42.218" v="455"/>
        <pc:sldMkLst>
          <pc:docMk/>
          <pc:sldMk cId="949898562" sldId="257"/>
        </pc:sldMkLst>
      </pc:sldChg>
      <pc:sldChg chg="modTransition">
        <pc:chgData name="" userId="87ca2c5af1910230" providerId="LiveId" clId="{E5705995-0B1D-4826-A32D-2CD19223ECC2}" dt="2025-09-14T13:45:42.218" v="455"/>
        <pc:sldMkLst>
          <pc:docMk/>
          <pc:sldMk cId="2577803771" sldId="260"/>
        </pc:sldMkLst>
      </pc:sldChg>
      <pc:sldChg chg="modTransition">
        <pc:chgData name="" userId="87ca2c5af1910230" providerId="LiveId" clId="{E5705995-0B1D-4826-A32D-2CD19223ECC2}" dt="2025-09-14T13:45:42.218" v="455"/>
        <pc:sldMkLst>
          <pc:docMk/>
          <pc:sldMk cId="1045051064" sldId="261"/>
        </pc:sldMkLst>
      </pc:sldChg>
      <pc:sldChg chg="modSp modTransition">
        <pc:chgData name="" userId="87ca2c5af1910230" providerId="LiveId" clId="{E5705995-0B1D-4826-A32D-2CD19223ECC2}" dt="2025-09-14T13:45:42.218" v="455"/>
        <pc:sldMkLst>
          <pc:docMk/>
          <pc:sldMk cId="4017804185" sldId="262"/>
        </pc:sldMkLst>
        <pc:spChg chg="mod">
          <ac:chgData name="" userId="87ca2c5af1910230" providerId="LiveId" clId="{E5705995-0B1D-4826-A32D-2CD19223ECC2}" dt="2025-09-14T09:19:05.302" v="330" actId="1076"/>
          <ac:spMkLst>
            <pc:docMk/>
            <pc:sldMk cId="4017804185" sldId="262"/>
            <ac:spMk id="8" creationId="{94C60C5D-48A7-41CB-9418-587CE4B2E48D}"/>
          </ac:spMkLst>
        </pc:spChg>
      </pc:sldChg>
      <pc:sldChg chg="modTransition">
        <pc:chgData name="" userId="87ca2c5af1910230" providerId="LiveId" clId="{E5705995-0B1D-4826-A32D-2CD19223ECC2}" dt="2025-09-14T13:45:42.218" v="455"/>
        <pc:sldMkLst>
          <pc:docMk/>
          <pc:sldMk cId="3843850567" sldId="263"/>
        </pc:sldMkLst>
      </pc:sldChg>
      <pc:sldChg chg="modTransition">
        <pc:chgData name="" userId="87ca2c5af1910230" providerId="LiveId" clId="{E5705995-0B1D-4826-A32D-2CD19223ECC2}" dt="2025-09-14T13:45:42.218" v="455"/>
        <pc:sldMkLst>
          <pc:docMk/>
          <pc:sldMk cId="626363474" sldId="264"/>
        </pc:sldMkLst>
      </pc:sldChg>
      <pc:sldChg chg="modSp modTransition">
        <pc:chgData name="" userId="87ca2c5af1910230" providerId="LiveId" clId="{E5705995-0B1D-4826-A32D-2CD19223ECC2}" dt="2025-09-14T13:45:42.218" v="455"/>
        <pc:sldMkLst>
          <pc:docMk/>
          <pc:sldMk cId="1145179335" sldId="265"/>
        </pc:sldMkLst>
        <pc:graphicFrameChg chg="mod">
          <ac:chgData name="" userId="87ca2c5af1910230" providerId="LiveId" clId="{E5705995-0B1D-4826-A32D-2CD19223ECC2}" dt="2025-09-11T12:36:10.178" v="286" actId="20577"/>
          <ac:graphicFrameMkLst>
            <pc:docMk/>
            <pc:sldMk cId="1145179335" sldId="265"/>
            <ac:graphicFrameMk id="6" creationId="{DF966D25-3F31-406C-A4E0-E2944B725FD0}"/>
          </ac:graphicFrameMkLst>
        </pc:graphicFrameChg>
      </pc:sldChg>
      <pc:sldChg chg="modSp modTransition">
        <pc:chgData name="" userId="87ca2c5af1910230" providerId="LiveId" clId="{E5705995-0B1D-4826-A32D-2CD19223ECC2}" dt="2025-09-14T13:45:42.218" v="455"/>
        <pc:sldMkLst>
          <pc:docMk/>
          <pc:sldMk cId="3382002796" sldId="266"/>
        </pc:sldMkLst>
        <pc:graphicFrameChg chg="mod">
          <ac:chgData name="" userId="87ca2c5af1910230" providerId="LiveId" clId="{E5705995-0B1D-4826-A32D-2CD19223ECC2}" dt="2025-09-11T12:36:17.376" v="287" actId="207"/>
          <ac:graphicFrameMkLst>
            <pc:docMk/>
            <pc:sldMk cId="3382002796" sldId="266"/>
            <ac:graphicFrameMk id="5" creationId="{5299E9D4-FB11-4DF4-BDA2-B29137634C9D}"/>
          </ac:graphicFrameMkLst>
        </pc:graphicFrameChg>
      </pc:sldChg>
      <pc:sldChg chg="modSp modTransition">
        <pc:chgData name="" userId="87ca2c5af1910230" providerId="LiveId" clId="{E5705995-0B1D-4826-A32D-2CD19223ECC2}" dt="2025-09-14T13:45:42.218" v="455"/>
        <pc:sldMkLst>
          <pc:docMk/>
          <pc:sldMk cId="1892641648" sldId="267"/>
        </pc:sldMkLst>
        <pc:spChg chg="mod">
          <ac:chgData name="" userId="87ca2c5af1910230" providerId="LiveId" clId="{E5705995-0B1D-4826-A32D-2CD19223ECC2}" dt="2025-09-11T12:36:27.651" v="296" actId="20577"/>
          <ac:spMkLst>
            <pc:docMk/>
            <pc:sldMk cId="1892641648" sldId="267"/>
            <ac:spMk id="5" creationId="{534CF55D-BBC8-4F4A-9D69-62BCCECC8F69}"/>
          </ac:spMkLst>
        </pc:spChg>
        <pc:picChg chg="ord">
          <ac:chgData name="" userId="87ca2c5af1910230" providerId="LiveId" clId="{E5705995-0B1D-4826-A32D-2CD19223ECC2}" dt="2025-09-11T12:36:24.302" v="288" actId="171"/>
          <ac:picMkLst>
            <pc:docMk/>
            <pc:sldMk cId="1892641648" sldId="267"/>
            <ac:picMk id="8" creationId="{29F61CF1-A2CA-4CC6-8D77-E91B9CA17C9D}"/>
          </ac:picMkLst>
        </pc:picChg>
      </pc:sldChg>
      <pc:sldChg chg="modSp modTransition">
        <pc:chgData name="" userId="87ca2c5af1910230" providerId="LiveId" clId="{E5705995-0B1D-4826-A32D-2CD19223ECC2}" dt="2025-09-14T13:45:42.218" v="455"/>
        <pc:sldMkLst>
          <pc:docMk/>
          <pc:sldMk cId="3246732494" sldId="268"/>
        </pc:sldMkLst>
        <pc:spChg chg="mod">
          <ac:chgData name="" userId="87ca2c5af1910230" providerId="LiveId" clId="{E5705995-0B1D-4826-A32D-2CD19223ECC2}" dt="2025-09-11T12:36:33.749" v="304" actId="20577"/>
          <ac:spMkLst>
            <pc:docMk/>
            <pc:sldMk cId="3246732494" sldId="268"/>
            <ac:spMk id="5" creationId="{534CF55D-BBC8-4F4A-9D69-62BCCECC8F69}"/>
          </ac:spMkLst>
        </pc:spChg>
      </pc:sldChg>
      <pc:sldChg chg="modSp modTransition">
        <pc:chgData name="" userId="87ca2c5af1910230" providerId="LiveId" clId="{E5705995-0B1D-4826-A32D-2CD19223ECC2}" dt="2025-09-14T13:45:42.218" v="455"/>
        <pc:sldMkLst>
          <pc:docMk/>
          <pc:sldMk cId="3787503554" sldId="269"/>
        </pc:sldMkLst>
        <pc:spChg chg="mod">
          <ac:chgData name="" userId="87ca2c5af1910230" providerId="LiveId" clId="{E5705995-0B1D-4826-A32D-2CD19223ECC2}" dt="2025-09-11T12:36:40.023" v="314" actId="20577"/>
          <ac:spMkLst>
            <pc:docMk/>
            <pc:sldMk cId="3787503554" sldId="269"/>
            <ac:spMk id="5" creationId="{534CF55D-BBC8-4F4A-9D69-62BCCECC8F69}"/>
          </ac:spMkLst>
        </pc:spChg>
      </pc:sldChg>
      <pc:sldChg chg="modSp modTransition">
        <pc:chgData name="" userId="87ca2c5af1910230" providerId="LiveId" clId="{E5705995-0B1D-4826-A32D-2CD19223ECC2}" dt="2025-09-14T13:45:42.218" v="455"/>
        <pc:sldMkLst>
          <pc:docMk/>
          <pc:sldMk cId="3430396302" sldId="270"/>
        </pc:sldMkLst>
        <pc:spChg chg="mod">
          <ac:chgData name="" userId="87ca2c5af1910230" providerId="LiveId" clId="{E5705995-0B1D-4826-A32D-2CD19223ECC2}" dt="2025-09-14T09:41:43.189" v="449" actId="20577"/>
          <ac:spMkLst>
            <pc:docMk/>
            <pc:sldMk cId="3430396302" sldId="270"/>
            <ac:spMk id="6" creationId="{D7C167E0-4395-4A01-9AA4-D06902668CDE}"/>
          </ac:spMkLst>
        </pc:spChg>
      </pc:sldChg>
      <pc:sldChg chg="modTransition">
        <pc:chgData name="" userId="87ca2c5af1910230" providerId="LiveId" clId="{E5705995-0B1D-4826-A32D-2CD19223ECC2}" dt="2025-09-14T13:45:42.218" v="455"/>
        <pc:sldMkLst>
          <pc:docMk/>
          <pc:sldMk cId="2502950709" sldId="271"/>
        </pc:sldMkLst>
      </pc:sldChg>
      <pc:sldChg chg="modSp modTransition">
        <pc:chgData name="" userId="87ca2c5af1910230" providerId="LiveId" clId="{E5705995-0B1D-4826-A32D-2CD19223ECC2}" dt="2025-09-14T13:45:42.218" v="455"/>
        <pc:sldMkLst>
          <pc:docMk/>
          <pc:sldMk cId="2404339491" sldId="272"/>
        </pc:sldMkLst>
        <pc:spChg chg="mod">
          <ac:chgData name="" userId="87ca2c5af1910230" providerId="LiveId" clId="{E5705995-0B1D-4826-A32D-2CD19223ECC2}" dt="2025-09-11T12:36:54.300" v="326" actId="20577"/>
          <ac:spMkLst>
            <pc:docMk/>
            <pc:sldMk cId="2404339491" sldId="272"/>
            <ac:spMk id="5" creationId="{534CF55D-BBC8-4F4A-9D69-62BCCECC8F69}"/>
          </ac:spMkLst>
        </pc:spChg>
        <pc:spChg chg="mod">
          <ac:chgData name="" userId="87ca2c5af1910230" providerId="LiveId" clId="{E5705995-0B1D-4826-A32D-2CD19223ECC2}" dt="2025-09-14T09:39:20.090" v="351" actId="20577"/>
          <ac:spMkLst>
            <pc:docMk/>
            <pc:sldMk cId="2404339491" sldId="272"/>
            <ac:spMk id="17" creationId="{7DFEB216-F9FB-4FB1-AA4F-6CDA2D8C9DD2}"/>
          </ac:spMkLst>
        </pc:spChg>
      </pc:sldChg>
      <pc:sldChg chg="delSp modSp add modTransition">
        <pc:chgData name="" userId="87ca2c5af1910230" providerId="LiveId" clId="{E5705995-0B1D-4826-A32D-2CD19223ECC2}" dt="2025-09-14T13:45:42.218" v="455"/>
        <pc:sldMkLst>
          <pc:docMk/>
          <pc:sldMk cId="1971214725" sldId="273"/>
        </pc:sldMkLst>
        <pc:spChg chg="mod">
          <ac:chgData name="" userId="87ca2c5af1910230" providerId="LiveId" clId="{E5705995-0B1D-4826-A32D-2CD19223ECC2}" dt="2025-09-14T09:39:41.989" v="384" actId="20577"/>
          <ac:spMkLst>
            <pc:docMk/>
            <pc:sldMk cId="1971214725" sldId="273"/>
            <ac:spMk id="2" creationId="{C099DF44-D837-43E5-B33B-089DA85C3111}"/>
          </ac:spMkLst>
        </pc:spChg>
        <pc:spChg chg="del">
          <ac:chgData name="" userId="87ca2c5af1910230" providerId="LiveId" clId="{E5705995-0B1D-4826-A32D-2CD19223ECC2}" dt="2025-09-14T09:39:38.255" v="378" actId="478"/>
          <ac:spMkLst>
            <pc:docMk/>
            <pc:sldMk cId="1971214725" sldId="273"/>
            <ac:spMk id="3" creationId="{44F738C0-EA4F-4E6C-9FB7-10B8FEAD79B5}"/>
          </ac:spMkLst>
        </pc:spChg>
      </pc:sldChg>
      <pc:sldMasterChg chg="modTransition modSldLayout">
        <pc:chgData name="" userId="87ca2c5af1910230" providerId="LiveId" clId="{E5705995-0B1D-4826-A32D-2CD19223ECC2}" dt="2025-09-14T13:45:42.218" v="455"/>
        <pc:sldMasterMkLst>
          <pc:docMk/>
          <pc:sldMasterMk cId="0" sldId="2147483657"/>
        </pc:sldMasterMkLst>
        <pc:sldLayoutChg chg="modTransition">
          <pc:chgData name="" userId="87ca2c5af1910230" providerId="LiveId" clId="{E5705995-0B1D-4826-A32D-2CD19223ECC2}" dt="2025-09-14T13:45:42.218" v="455"/>
          <pc:sldLayoutMkLst>
            <pc:docMk/>
            <pc:sldMasterMk cId="0" sldId="2147483657"/>
            <pc:sldLayoutMk cId="0" sldId="2147483648"/>
          </pc:sldLayoutMkLst>
        </pc:sldLayoutChg>
        <pc:sldLayoutChg chg="modTransition">
          <pc:chgData name="" userId="87ca2c5af1910230" providerId="LiveId" clId="{E5705995-0B1D-4826-A32D-2CD19223ECC2}" dt="2025-09-14T13:45:42.218" v="455"/>
          <pc:sldLayoutMkLst>
            <pc:docMk/>
            <pc:sldMasterMk cId="0" sldId="2147483657"/>
            <pc:sldLayoutMk cId="3876323874" sldId="2147483658"/>
          </pc:sldLayoutMkLst>
        </pc:sldLayoutChg>
      </pc:sldMasterChg>
      <pc:sldMasterChg chg="modTransition">
        <pc:chgData name="" userId="87ca2c5af1910230" providerId="LiveId" clId="{E5705995-0B1D-4826-A32D-2CD19223ECC2}" dt="2025-09-14T09:18:42.691" v="328"/>
        <pc:sldMasterMkLst>
          <pc:docMk/>
          <pc:sldMasterMk cId="1802652378" sldId="2147483659"/>
        </pc:sldMasterMkLst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87ca2c5af1910230/Tudom&#225;ny%20-%20egyh&#225;zt&#246;rt&#233;net/P&#252;sp&#246;k&#246;k%20peregrin&#225;ci&#243;ja/P&#252;sp&#246;k&#246;k%20peregrin&#225;ci&#243;ja%20list&#225;ba%20szedv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87ca2c5af1910230/Tudom&#225;ny%20-%20egyh&#225;zt&#246;rt&#233;net/P&#252;sp&#246;k&#246;k%20peregrin&#225;ci&#243;ja/P&#252;sp&#246;k&#246;k%20peregrin&#225;ci&#243;ja%20list&#225;ba%20szedv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87ca2c5af1910230/Tudom&#225;ny%20-%20egyh&#225;zt&#246;rt&#233;net/P&#252;sp&#246;k&#246;k%20peregrin&#225;ci&#243;ja/P&#252;sp&#246;k&#246;k%20peregrin&#225;ci&#243;ja%20list&#225;ba%20szedv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87ca2c5af1910230/Tudom&#225;ny%20-%20egyh&#225;zt&#246;rt&#233;net/P&#252;sp&#246;k&#246;k%20peregrin&#225;ci&#243;ja/P&#252;sp&#246;k&#246;k%20peregrin&#225;ci&#243;ja%20list&#225;ba%20szedv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hu-HU">
                <a:solidFill>
                  <a:schemeClr val="tx1"/>
                </a:solidFill>
              </a:rPr>
              <a:t>Tanulmányi</a:t>
            </a:r>
            <a:r>
              <a:rPr lang="hu-HU" baseline="0">
                <a:solidFill>
                  <a:schemeClr val="tx1"/>
                </a:solidFill>
              </a:rPr>
              <a:t> időszakok</a:t>
            </a:r>
            <a:endParaRPr lang="en-US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cat>
            <c:strRef>
              <c:f>'[Püspökök peregrinációja listába szedve.xlsx]Időszakok'!$A$2:$A$18</c:f>
              <c:strCache>
                <c:ptCount val="17"/>
                <c:pt idx="0">
                  <c:v>Veszprémi István</c:v>
                </c:pt>
                <c:pt idx="1">
                  <c:v>Kolozsvári István</c:v>
                </c:pt>
                <c:pt idx="2">
                  <c:v>Soós Ferenc</c:v>
                </c:pt>
                <c:pt idx="3">
                  <c:v>Vásárhelyi Molnár István</c:v>
                </c:pt>
                <c:pt idx="4">
                  <c:v>Bonyhai Simon György</c:v>
                </c:pt>
                <c:pt idx="5">
                  <c:v>Szigeti Gyula István</c:v>
                </c:pt>
                <c:pt idx="6">
                  <c:v>Deáki Filep József</c:v>
                </c:pt>
                <c:pt idx="7">
                  <c:v>Pelsőczi Kovács János</c:v>
                </c:pt>
                <c:pt idx="8">
                  <c:v>Borosnyai Lukács János</c:v>
                </c:pt>
                <c:pt idx="9">
                  <c:v>Szathmári Pap Zsigmond</c:v>
                </c:pt>
                <c:pt idx="10">
                  <c:v>Verestói György</c:v>
                </c:pt>
                <c:pt idx="11">
                  <c:v>Zágoni Aranka György</c:v>
                </c:pt>
                <c:pt idx="12">
                  <c:v>Dési Lázár György</c:v>
                </c:pt>
                <c:pt idx="13">
                  <c:v>Csernátoni Vajda Péter</c:v>
                </c:pt>
                <c:pt idx="14">
                  <c:v>Eperjesi Zsigmond</c:v>
                </c:pt>
                <c:pt idx="15">
                  <c:v>Keresztes Máté</c:v>
                </c:pt>
                <c:pt idx="16">
                  <c:v>Abacs János</c:v>
                </c:pt>
              </c:strCache>
            </c:strRef>
          </c:cat>
          <c:val>
            <c:numRef>
              <c:f>'[Püspökök peregrinációja listába szedve.xlsx]Időszakok'!$B$2:$B$18</c:f>
              <c:numCache>
                <c:formatCode>General</c:formatCode>
                <c:ptCount val="17"/>
                <c:pt idx="0">
                  <c:v>1664</c:v>
                </c:pt>
                <c:pt idx="1">
                  <c:v>1671</c:v>
                </c:pt>
                <c:pt idx="2">
                  <c:v>1696</c:v>
                </c:pt>
                <c:pt idx="3">
                  <c:v>1677</c:v>
                </c:pt>
                <c:pt idx="4">
                  <c:v>1699</c:v>
                </c:pt>
                <c:pt idx="5">
                  <c:v>1705</c:v>
                </c:pt>
                <c:pt idx="6">
                  <c:v>1709</c:v>
                </c:pt>
                <c:pt idx="7">
                  <c:v>1697</c:v>
                </c:pt>
                <c:pt idx="8">
                  <c:v>1721</c:v>
                </c:pt>
                <c:pt idx="9">
                  <c:v>1729</c:v>
                </c:pt>
                <c:pt idx="10">
                  <c:v>1721</c:v>
                </c:pt>
                <c:pt idx="11">
                  <c:v>1728</c:v>
                </c:pt>
                <c:pt idx="12">
                  <c:v>1736</c:v>
                </c:pt>
                <c:pt idx="13">
                  <c:v>1743</c:v>
                </c:pt>
                <c:pt idx="14">
                  <c:v>1751</c:v>
                </c:pt>
                <c:pt idx="15">
                  <c:v>1761</c:v>
                </c:pt>
                <c:pt idx="16">
                  <c:v>1771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05-464C-84E8-F1372886B549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'[Püspökök peregrinációja listába szedve.xlsx]Időszakok'!$A$2:$A$18</c:f>
              <c:strCache>
                <c:ptCount val="17"/>
                <c:pt idx="0">
                  <c:v>Veszprémi István</c:v>
                </c:pt>
                <c:pt idx="1">
                  <c:v>Kolozsvári István</c:v>
                </c:pt>
                <c:pt idx="2">
                  <c:v>Soós Ferenc</c:v>
                </c:pt>
                <c:pt idx="3">
                  <c:v>Vásárhelyi Molnár István</c:v>
                </c:pt>
                <c:pt idx="4">
                  <c:v>Bonyhai Simon György</c:v>
                </c:pt>
                <c:pt idx="5">
                  <c:v>Szigeti Gyula István</c:v>
                </c:pt>
                <c:pt idx="6">
                  <c:v>Deáki Filep József</c:v>
                </c:pt>
                <c:pt idx="7">
                  <c:v>Pelsőczi Kovács János</c:v>
                </c:pt>
                <c:pt idx="8">
                  <c:v>Borosnyai Lukács János</c:v>
                </c:pt>
                <c:pt idx="9">
                  <c:v>Szathmári Pap Zsigmond</c:v>
                </c:pt>
                <c:pt idx="10">
                  <c:v>Verestói György</c:v>
                </c:pt>
                <c:pt idx="11">
                  <c:v>Zágoni Aranka György</c:v>
                </c:pt>
                <c:pt idx="12">
                  <c:v>Dési Lázár György</c:v>
                </c:pt>
                <c:pt idx="13">
                  <c:v>Csernátoni Vajda Péter</c:v>
                </c:pt>
                <c:pt idx="14">
                  <c:v>Eperjesi Zsigmond</c:v>
                </c:pt>
                <c:pt idx="15">
                  <c:v>Keresztes Máté</c:v>
                </c:pt>
                <c:pt idx="16">
                  <c:v>Abacs János</c:v>
                </c:pt>
              </c:strCache>
            </c:strRef>
          </c:cat>
          <c:val>
            <c:numRef>
              <c:f>'[Püspökök peregrinációja listába szedve.xlsx]Időszakok'!$D$2:$D$18</c:f>
              <c:numCache>
                <c:formatCode>General</c:formatCode>
                <c:ptCount val="17"/>
                <c:pt idx="0">
                  <c:v>3</c:v>
                </c:pt>
                <c:pt idx="1">
                  <c:v>5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1</c:v>
                </c:pt>
                <c:pt idx="7">
                  <c:v>2</c:v>
                </c:pt>
                <c:pt idx="8">
                  <c:v>5</c:v>
                </c:pt>
                <c:pt idx="9">
                  <c:v>4</c:v>
                </c:pt>
                <c:pt idx="10">
                  <c:v>5</c:v>
                </c:pt>
                <c:pt idx="11">
                  <c:v>3</c:v>
                </c:pt>
                <c:pt idx="12">
                  <c:v>2</c:v>
                </c:pt>
                <c:pt idx="13">
                  <c:v>4</c:v>
                </c:pt>
                <c:pt idx="14">
                  <c:v>3</c:v>
                </c:pt>
                <c:pt idx="15">
                  <c:v>2</c:v>
                </c:pt>
                <c:pt idx="1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05-464C-84E8-F1372886B5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885256512"/>
        <c:axId val="1382059696"/>
      </c:barChart>
      <c:catAx>
        <c:axId val="885256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2059696"/>
        <c:crosses val="autoZero"/>
        <c:auto val="1"/>
        <c:lblAlgn val="ctr"/>
        <c:lblOffset val="100"/>
        <c:noMultiLvlLbl val="0"/>
      </c:catAx>
      <c:valAx>
        <c:axId val="1382059696"/>
        <c:scaling>
          <c:orientation val="minMax"/>
          <c:min val="1660"/>
        </c:scaling>
        <c:delete val="0"/>
        <c:axPos val="b"/>
        <c:majorGridlines>
          <c:spPr>
            <a:ln w="9525" cap="flat" cmpd="sng" algn="ctr">
              <a:solidFill>
                <a:schemeClr val="dk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25651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hu-HU">
                <a:solidFill>
                  <a:schemeClr val="tx1"/>
                </a:solidFill>
              </a:rPr>
              <a:t>Egyetemlátogatás</a:t>
            </a:r>
            <a:endParaRPr lang="en-US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0009711286089245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'[Püspökök peregrinációja listába szedve.xlsx]Beiratkozások'!$A$1</c:f>
              <c:strCache>
                <c:ptCount val="1"/>
                <c:pt idx="0">
                  <c:v>Franeker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szedve.xlsx]Beiratkozások'!$B$1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55-49A2-A49A-2E226EB928A0}"/>
            </c:ext>
          </c:extLst>
        </c:ser>
        <c:ser>
          <c:idx val="1"/>
          <c:order val="1"/>
          <c:tx>
            <c:strRef>
              <c:f>'[Püspökök peregrinációja listába szedve.xlsx]Beiratkozások'!$A$2</c:f>
              <c:strCache>
                <c:ptCount val="1"/>
                <c:pt idx="0">
                  <c:v>Utrecht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szedve.xlsx]Beiratkozások'!$B$2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55-49A2-A49A-2E226EB928A0}"/>
            </c:ext>
          </c:extLst>
        </c:ser>
        <c:ser>
          <c:idx val="2"/>
          <c:order val="2"/>
          <c:tx>
            <c:strRef>
              <c:f>'[Püspökök peregrinációja listába szedve.xlsx]Beiratkozások'!$A$3</c:f>
              <c:strCache>
                <c:ptCount val="1"/>
                <c:pt idx="0">
                  <c:v>Leiden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szedve.xlsx]Beiratkozások'!$B$3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55-49A2-A49A-2E226EB928A0}"/>
            </c:ext>
          </c:extLst>
        </c:ser>
        <c:ser>
          <c:idx val="3"/>
          <c:order val="3"/>
          <c:tx>
            <c:strRef>
              <c:f>'[Püspökök peregrinációja listába szedve.xlsx]Beiratkozások'!$A$4</c:f>
              <c:strCache>
                <c:ptCount val="1"/>
                <c:pt idx="0">
                  <c:v>Groningen</c:v>
                </c:pt>
              </c:strCache>
            </c:strRef>
          </c:tx>
          <c:spPr>
            <a:solidFill>
              <a:srgbClr val="99CCFF"/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szedve.xlsx]Beiratkozások'!$B$4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55-49A2-A49A-2E226EB928A0}"/>
            </c:ext>
          </c:extLst>
        </c:ser>
        <c:ser>
          <c:idx val="4"/>
          <c:order val="4"/>
          <c:tx>
            <c:strRef>
              <c:f>'[Püspökök peregrinációja listába szedve.xlsx]Beiratkozások'!$A$5</c:f>
              <c:strCache>
                <c:ptCount val="1"/>
                <c:pt idx="0">
                  <c:v>Oderafrankfurt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szedve.xlsx]Beiratkozások'!$B$5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55-49A2-A49A-2E226EB928A0}"/>
            </c:ext>
          </c:extLst>
        </c:ser>
        <c:ser>
          <c:idx val="5"/>
          <c:order val="5"/>
          <c:tx>
            <c:strRef>
              <c:f>'[Püspökök peregrinációja listába szedve.xlsx]Beiratkozások'!$A$6</c:f>
              <c:strCache>
                <c:ptCount val="1"/>
                <c:pt idx="0">
                  <c:v>Marburg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szedve.xlsx]Beiratkozások'!$B$6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955-49A2-A49A-2E226EB928A0}"/>
            </c:ext>
          </c:extLst>
        </c:ser>
        <c:ser>
          <c:idx val="6"/>
          <c:order val="6"/>
          <c:tx>
            <c:strRef>
              <c:f>'[Püspökök peregrinációja listába szedve.xlsx]Beiratkozások'!$A$7</c:f>
              <c:strCache>
                <c:ptCount val="1"/>
                <c:pt idx="0">
                  <c:v>Bern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szedve.xlsx]Beiratkozások'!$B$7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955-49A2-A49A-2E226EB928A0}"/>
            </c:ext>
          </c:extLst>
        </c:ser>
        <c:ser>
          <c:idx val="7"/>
          <c:order val="7"/>
          <c:tx>
            <c:strRef>
              <c:f>'[Püspökök peregrinációja listába szedve.xlsx]Beiratkozások'!$A$8</c:f>
              <c:strCache>
                <c:ptCount val="1"/>
                <c:pt idx="0">
                  <c:v>Genf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szedve.xlsx]Beiratkozások'!$B$8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955-49A2-A49A-2E226EB928A0}"/>
            </c:ext>
          </c:extLst>
        </c:ser>
        <c:ser>
          <c:idx val="8"/>
          <c:order val="8"/>
          <c:tx>
            <c:strRef>
              <c:f>'[Püspökök peregrinációja listába szedve.xlsx]Beiratkozások'!$A$9</c:f>
              <c:strCache>
                <c:ptCount val="1"/>
                <c:pt idx="0">
                  <c:v>Basel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szedve.xlsx]Beiratkozások'!$B$9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955-49A2-A49A-2E226EB928A0}"/>
            </c:ext>
          </c:extLst>
        </c:ser>
        <c:ser>
          <c:idx val="9"/>
          <c:order val="9"/>
          <c:tx>
            <c:strRef>
              <c:f>'[Püspökök peregrinációja listába szedve.xlsx]Beiratkozások'!$A$10</c:f>
              <c:strCache>
                <c:ptCount val="1"/>
                <c:pt idx="0">
                  <c:v>London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szedve.xlsx]Beiratkozások'!$B$10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955-49A2-A49A-2E226EB928A0}"/>
            </c:ext>
          </c:extLst>
        </c:ser>
        <c:ser>
          <c:idx val="10"/>
          <c:order val="10"/>
          <c:tx>
            <c:strRef>
              <c:f>'[Püspökök peregrinációja listába szedve.xlsx]Beiratkozások'!$A$11</c:f>
              <c:strCache>
                <c:ptCount val="1"/>
                <c:pt idx="0">
                  <c:v>Cambridge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szedve.xlsx]Beiratkozások'!$B$11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955-49A2-A49A-2E226EB928A0}"/>
            </c:ext>
          </c:extLst>
        </c:ser>
        <c:ser>
          <c:idx val="11"/>
          <c:order val="11"/>
          <c:tx>
            <c:strRef>
              <c:f>'[Püspökök peregrinációja listába szedve.xlsx]Beiratkozások'!$A$12</c:f>
              <c:strCache>
                <c:ptCount val="1"/>
                <c:pt idx="0">
                  <c:v>Oxford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szedve.xlsx]Beiratkozások'!$B$12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955-49A2-A49A-2E226EB928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076495"/>
        <c:axId val="140213903"/>
      </c:barChart>
      <c:catAx>
        <c:axId val="17607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213903"/>
        <c:crosses val="autoZero"/>
        <c:auto val="1"/>
        <c:lblAlgn val="ctr"/>
        <c:lblOffset val="100"/>
        <c:noMultiLvlLbl val="0"/>
      </c:catAx>
      <c:valAx>
        <c:axId val="140213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07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dirty="0">
                <a:solidFill>
                  <a:schemeClr val="tx1"/>
                </a:solidFill>
              </a:rPr>
              <a:t>Egyetemlátogatás</a:t>
            </a:r>
            <a:r>
              <a:rPr lang="hu-HU" baseline="0" dirty="0">
                <a:solidFill>
                  <a:schemeClr val="tx1"/>
                </a:solidFill>
              </a:rPr>
              <a:t> – személyekre lebontva</a:t>
            </a:r>
            <a:endParaRPr lang="en-U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'[Püspökök peregrinációja listába szedve.xlsx]Egyetemekre leosztva'!$B$1</c:f>
              <c:strCache>
                <c:ptCount val="1"/>
                <c:pt idx="0">
                  <c:v>Franeker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cat>
            <c:strRef>
              <c:f>'[Püspökök peregrinációja listába szedve.xlsx]Egyetemekre leosztva'!$A$2:$A$18</c:f>
              <c:strCache>
                <c:ptCount val="17"/>
                <c:pt idx="0">
                  <c:v>Veszprémi István</c:v>
                </c:pt>
                <c:pt idx="1">
                  <c:v>Kolozsvári István</c:v>
                </c:pt>
                <c:pt idx="2">
                  <c:v>Soós Ferenc</c:v>
                </c:pt>
                <c:pt idx="3">
                  <c:v>Vásárhelyi Molnár István</c:v>
                </c:pt>
                <c:pt idx="4">
                  <c:v>Bonyhai Simon György</c:v>
                </c:pt>
                <c:pt idx="5">
                  <c:v>Szigeti Gyula István</c:v>
                </c:pt>
                <c:pt idx="6">
                  <c:v>Deáki Filep József</c:v>
                </c:pt>
                <c:pt idx="7">
                  <c:v>Pelsőczi Kovács János</c:v>
                </c:pt>
                <c:pt idx="8">
                  <c:v>Borosnyai Lukács János</c:v>
                </c:pt>
                <c:pt idx="9">
                  <c:v>Szathmári Pap Zsigmond</c:v>
                </c:pt>
                <c:pt idx="10">
                  <c:v>Verestói György</c:v>
                </c:pt>
                <c:pt idx="11">
                  <c:v>Zágoni Aranka György</c:v>
                </c:pt>
                <c:pt idx="12">
                  <c:v>Dési Lázár György</c:v>
                </c:pt>
                <c:pt idx="13">
                  <c:v>Csernátoni Vajda Péter</c:v>
                </c:pt>
                <c:pt idx="14">
                  <c:v>Eperjesi Zsigmond</c:v>
                </c:pt>
                <c:pt idx="15">
                  <c:v>Keresztes Máté</c:v>
                </c:pt>
                <c:pt idx="16">
                  <c:v>Abacs János</c:v>
                </c:pt>
              </c:strCache>
            </c:strRef>
          </c:cat>
          <c:val>
            <c:numRef>
              <c:f>'[Püspökök peregrinációja listába szedve.xlsx]Egyetemekre leosztva'!$B$2:$B$18</c:f>
              <c:numCache>
                <c:formatCode>General</c:formatCode>
                <c:ptCount val="17"/>
                <c:pt idx="0" formatCode="0.00">
                  <c:v>0.5</c:v>
                </c:pt>
                <c:pt idx="2" formatCode="0.00">
                  <c:v>2</c:v>
                </c:pt>
                <c:pt idx="3" formatCode="0.00">
                  <c:v>1</c:v>
                </c:pt>
                <c:pt idx="4" formatCode="0.00">
                  <c:v>0.5</c:v>
                </c:pt>
                <c:pt idx="5" formatCode="0.00">
                  <c:v>1</c:v>
                </c:pt>
                <c:pt idx="6" formatCode="0.00">
                  <c:v>0.25</c:v>
                </c:pt>
                <c:pt idx="7" formatCode="0.00">
                  <c:v>0.1</c:v>
                </c:pt>
                <c:pt idx="10" formatCode="0.00">
                  <c:v>5</c:v>
                </c:pt>
                <c:pt idx="14" formatCode="0.00">
                  <c:v>1</c:v>
                </c:pt>
                <c:pt idx="15" formatCode="0.00">
                  <c:v>2</c:v>
                </c:pt>
                <c:pt idx="16" formatCode="0.0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59-4EB8-946C-127257D1DCFE}"/>
            </c:ext>
          </c:extLst>
        </c:ser>
        <c:ser>
          <c:idx val="1"/>
          <c:order val="1"/>
          <c:tx>
            <c:strRef>
              <c:f>'[Püspökök peregrinációja listába szedve.xlsx]Egyetemekre leosztva'!$C$1</c:f>
              <c:strCache>
                <c:ptCount val="1"/>
                <c:pt idx="0">
                  <c:v>Utrecht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cat>
            <c:strRef>
              <c:f>'[Püspökök peregrinációja listába szedve.xlsx]Egyetemekre leosztva'!$A$2:$A$18</c:f>
              <c:strCache>
                <c:ptCount val="17"/>
                <c:pt idx="0">
                  <c:v>Veszprémi István</c:v>
                </c:pt>
                <c:pt idx="1">
                  <c:v>Kolozsvári István</c:v>
                </c:pt>
                <c:pt idx="2">
                  <c:v>Soós Ferenc</c:v>
                </c:pt>
                <c:pt idx="3">
                  <c:v>Vásárhelyi Molnár István</c:v>
                </c:pt>
                <c:pt idx="4">
                  <c:v>Bonyhai Simon György</c:v>
                </c:pt>
                <c:pt idx="5">
                  <c:v>Szigeti Gyula István</c:v>
                </c:pt>
                <c:pt idx="6">
                  <c:v>Deáki Filep József</c:v>
                </c:pt>
                <c:pt idx="7">
                  <c:v>Pelsőczi Kovács János</c:v>
                </c:pt>
                <c:pt idx="8">
                  <c:v>Borosnyai Lukács János</c:v>
                </c:pt>
                <c:pt idx="9">
                  <c:v>Szathmári Pap Zsigmond</c:v>
                </c:pt>
                <c:pt idx="10">
                  <c:v>Verestói György</c:v>
                </c:pt>
                <c:pt idx="11">
                  <c:v>Zágoni Aranka György</c:v>
                </c:pt>
                <c:pt idx="12">
                  <c:v>Dési Lázár György</c:v>
                </c:pt>
                <c:pt idx="13">
                  <c:v>Csernátoni Vajda Péter</c:v>
                </c:pt>
                <c:pt idx="14">
                  <c:v>Eperjesi Zsigmond</c:v>
                </c:pt>
                <c:pt idx="15">
                  <c:v>Keresztes Máté</c:v>
                </c:pt>
                <c:pt idx="16">
                  <c:v>Abacs János</c:v>
                </c:pt>
              </c:strCache>
            </c:strRef>
          </c:cat>
          <c:val>
            <c:numRef>
              <c:f>'[Püspökök peregrinációja listába szedve.xlsx]Egyetemekre leosztva'!$C$2:$C$18</c:f>
              <c:numCache>
                <c:formatCode>0.00</c:formatCode>
                <c:ptCount val="17"/>
                <c:pt idx="0">
                  <c:v>1</c:v>
                </c:pt>
                <c:pt idx="1">
                  <c:v>1</c:v>
                </c:pt>
                <c:pt idx="3">
                  <c:v>1</c:v>
                </c:pt>
                <c:pt idx="4">
                  <c:v>0.25</c:v>
                </c:pt>
                <c:pt idx="6">
                  <c:v>0.5</c:v>
                </c:pt>
                <c:pt idx="7">
                  <c:v>0.9</c:v>
                </c:pt>
                <c:pt idx="9">
                  <c:v>1</c:v>
                </c:pt>
                <c:pt idx="1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59-4EB8-946C-127257D1DCFE}"/>
            </c:ext>
          </c:extLst>
        </c:ser>
        <c:ser>
          <c:idx val="2"/>
          <c:order val="2"/>
          <c:tx>
            <c:strRef>
              <c:f>'[Püspökök peregrinációja listába szedve.xlsx]Egyetemekre leosztva'!$D$1</c:f>
              <c:strCache>
                <c:ptCount val="1"/>
                <c:pt idx="0">
                  <c:v>Leiden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</c:spPr>
          <c:invertIfNegative val="0"/>
          <c:cat>
            <c:strRef>
              <c:f>'[Püspökök peregrinációja listába szedve.xlsx]Egyetemekre leosztva'!$A$2:$A$18</c:f>
              <c:strCache>
                <c:ptCount val="17"/>
                <c:pt idx="0">
                  <c:v>Veszprémi István</c:v>
                </c:pt>
                <c:pt idx="1">
                  <c:v>Kolozsvári István</c:v>
                </c:pt>
                <c:pt idx="2">
                  <c:v>Soós Ferenc</c:v>
                </c:pt>
                <c:pt idx="3">
                  <c:v>Vásárhelyi Molnár István</c:v>
                </c:pt>
                <c:pt idx="4">
                  <c:v>Bonyhai Simon György</c:v>
                </c:pt>
                <c:pt idx="5">
                  <c:v>Szigeti Gyula István</c:v>
                </c:pt>
                <c:pt idx="6">
                  <c:v>Deáki Filep József</c:v>
                </c:pt>
                <c:pt idx="7">
                  <c:v>Pelsőczi Kovács János</c:v>
                </c:pt>
                <c:pt idx="8">
                  <c:v>Borosnyai Lukács János</c:v>
                </c:pt>
                <c:pt idx="9">
                  <c:v>Szathmári Pap Zsigmond</c:v>
                </c:pt>
                <c:pt idx="10">
                  <c:v>Verestói György</c:v>
                </c:pt>
                <c:pt idx="11">
                  <c:v>Zágoni Aranka György</c:v>
                </c:pt>
                <c:pt idx="12">
                  <c:v>Dési Lázár György</c:v>
                </c:pt>
                <c:pt idx="13">
                  <c:v>Csernátoni Vajda Péter</c:v>
                </c:pt>
                <c:pt idx="14">
                  <c:v>Eperjesi Zsigmond</c:v>
                </c:pt>
                <c:pt idx="15">
                  <c:v>Keresztes Máté</c:v>
                </c:pt>
                <c:pt idx="16">
                  <c:v>Abacs János</c:v>
                </c:pt>
              </c:strCache>
            </c:strRef>
          </c:cat>
          <c:val>
            <c:numRef>
              <c:f>'[Püspökök peregrinációja listába szedve.xlsx]Egyetemekre leosztva'!$D$2:$D$18</c:f>
              <c:numCache>
                <c:formatCode>0.00</c:formatCode>
                <c:ptCount val="17"/>
                <c:pt idx="0">
                  <c:v>1</c:v>
                </c:pt>
                <c:pt idx="1">
                  <c:v>2.75</c:v>
                </c:pt>
                <c:pt idx="3">
                  <c:v>0.75</c:v>
                </c:pt>
                <c:pt idx="7">
                  <c:v>0.9</c:v>
                </c:pt>
                <c:pt idx="8">
                  <c:v>4</c:v>
                </c:pt>
                <c:pt idx="1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59-4EB8-946C-127257D1DCFE}"/>
            </c:ext>
          </c:extLst>
        </c:ser>
        <c:ser>
          <c:idx val="3"/>
          <c:order val="3"/>
          <c:tx>
            <c:strRef>
              <c:f>'[Püspökök peregrinációja listába szedve.xlsx]Egyetemekre leosztva'!$E$1</c:f>
              <c:strCache>
                <c:ptCount val="1"/>
                <c:pt idx="0">
                  <c:v>Groningen</c:v>
                </c:pt>
              </c:strCache>
            </c:strRef>
          </c:tx>
          <c:spPr>
            <a:solidFill>
              <a:srgbClr val="99CCFF"/>
            </a:solidFill>
            <a:ln>
              <a:noFill/>
            </a:ln>
            <a:effectLst/>
          </c:spPr>
          <c:invertIfNegative val="0"/>
          <c:cat>
            <c:strRef>
              <c:f>'[Püspökök peregrinációja listába szedve.xlsx]Egyetemekre leosztva'!$A$2:$A$18</c:f>
              <c:strCache>
                <c:ptCount val="17"/>
                <c:pt idx="0">
                  <c:v>Veszprémi István</c:v>
                </c:pt>
                <c:pt idx="1">
                  <c:v>Kolozsvári István</c:v>
                </c:pt>
                <c:pt idx="2">
                  <c:v>Soós Ferenc</c:v>
                </c:pt>
                <c:pt idx="3">
                  <c:v>Vásárhelyi Molnár István</c:v>
                </c:pt>
                <c:pt idx="4">
                  <c:v>Bonyhai Simon György</c:v>
                </c:pt>
                <c:pt idx="5">
                  <c:v>Szigeti Gyula István</c:v>
                </c:pt>
                <c:pt idx="6">
                  <c:v>Deáki Filep József</c:v>
                </c:pt>
                <c:pt idx="7">
                  <c:v>Pelsőczi Kovács János</c:v>
                </c:pt>
                <c:pt idx="8">
                  <c:v>Borosnyai Lukács János</c:v>
                </c:pt>
                <c:pt idx="9">
                  <c:v>Szathmári Pap Zsigmond</c:v>
                </c:pt>
                <c:pt idx="10">
                  <c:v>Verestói György</c:v>
                </c:pt>
                <c:pt idx="11">
                  <c:v>Zágoni Aranka György</c:v>
                </c:pt>
                <c:pt idx="12">
                  <c:v>Dési Lázár György</c:v>
                </c:pt>
                <c:pt idx="13">
                  <c:v>Csernátoni Vajda Péter</c:v>
                </c:pt>
                <c:pt idx="14">
                  <c:v>Eperjesi Zsigmond</c:v>
                </c:pt>
                <c:pt idx="15">
                  <c:v>Keresztes Máté</c:v>
                </c:pt>
                <c:pt idx="16">
                  <c:v>Abacs János</c:v>
                </c:pt>
              </c:strCache>
            </c:strRef>
          </c:cat>
          <c:val>
            <c:numRef>
              <c:f>'[Püspökök peregrinációja listába szedve.xlsx]Egyetemekre leosztva'!$E$2:$E$18</c:f>
              <c:numCache>
                <c:formatCode>0.00</c:formatCode>
                <c:ptCount val="17"/>
                <c:pt idx="0">
                  <c:v>0.5</c:v>
                </c:pt>
                <c:pt idx="1">
                  <c:v>0.1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59-4EB8-946C-127257D1DCFE}"/>
            </c:ext>
          </c:extLst>
        </c:ser>
        <c:ser>
          <c:idx val="4"/>
          <c:order val="4"/>
          <c:tx>
            <c:strRef>
              <c:f>'[Püspökök peregrinációja listába szedve.xlsx]Egyetemekre leosztva'!$F$1</c:f>
              <c:strCache>
                <c:ptCount val="1"/>
                <c:pt idx="0">
                  <c:v>Oderafrankfurt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'[Püspökök peregrinációja listába szedve.xlsx]Egyetemekre leosztva'!$A$2:$A$18</c:f>
              <c:strCache>
                <c:ptCount val="17"/>
                <c:pt idx="0">
                  <c:v>Veszprémi István</c:v>
                </c:pt>
                <c:pt idx="1">
                  <c:v>Kolozsvári István</c:v>
                </c:pt>
                <c:pt idx="2">
                  <c:v>Soós Ferenc</c:v>
                </c:pt>
                <c:pt idx="3">
                  <c:v>Vásárhelyi Molnár István</c:v>
                </c:pt>
                <c:pt idx="4">
                  <c:v>Bonyhai Simon György</c:v>
                </c:pt>
                <c:pt idx="5">
                  <c:v>Szigeti Gyula István</c:v>
                </c:pt>
                <c:pt idx="6">
                  <c:v>Deáki Filep József</c:v>
                </c:pt>
                <c:pt idx="7">
                  <c:v>Pelsőczi Kovács János</c:v>
                </c:pt>
                <c:pt idx="8">
                  <c:v>Borosnyai Lukács János</c:v>
                </c:pt>
                <c:pt idx="9">
                  <c:v>Szathmári Pap Zsigmond</c:v>
                </c:pt>
                <c:pt idx="10">
                  <c:v>Verestói György</c:v>
                </c:pt>
                <c:pt idx="11">
                  <c:v>Zágoni Aranka György</c:v>
                </c:pt>
                <c:pt idx="12">
                  <c:v>Dési Lázár György</c:v>
                </c:pt>
                <c:pt idx="13">
                  <c:v>Csernátoni Vajda Péter</c:v>
                </c:pt>
                <c:pt idx="14">
                  <c:v>Eperjesi Zsigmond</c:v>
                </c:pt>
                <c:pt idx="15">
                  <c:v>Keresztes Máté</c:v>
                </c:pt>
                <c:pt idx="16">
                  <c:v>Abacs János</c:v>
                </c:pt>
              </c:strCache>
            </c:strRef>
          </c:cat>
          <c:val>
            <c:numRef>
              <c:f>'[Püspökök peregrinációja listába szedve.xlsx]Egyetemekre leosztva'!$F$2:$F$18</c:f>
              <c:numCache>
                <c:formatCode>General</c:formatCode>
                <c:ptCount val="17"/>
                <c:pt idx="4" formatCode="0.00">
                  <c:v>2</c:v>
                </c:pt>
                <c:pt idx="5" formatCode="0.00">
                  <c:v>2</c:v>
                </c:pt>
                <c:pt idx="6" formatCode="0.00">
                  <c:v>0.25</c:v>
                </c:pt>
                <c:pt idx="7" formatCode="0.00">
                  <c:v>0.1</c:v>
                </c:pt>
                <c:pt idx="8" formatCode="0.00">
                  <c:v>1</c:v>
                </c:pt>
                <c:pt idx="12" formatCode="0.0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59-4EB8-946C-127257D1DCFE}"/>
            </c:ext>
          </c:extLst>
        </c:ser>
        <c:ser>
          <c:idx val="5"/>
          <c:order val="5"/>
          <c:tx>
            <c:strRef>
              <c:f>'[Püspökök peregrinációja listába szedve.xlsx]Egyetemekre leosztva'!$G$1</c:f>
              <c:strCache>
                <c:ptCount val="1"/>
                <c:pt idx="0">
                  <c:v>Marburg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invertIfNegative val="0"/>
          <c:cat>
            <c:strRef>
              <c:f>'[Püspökök peregrinációja listába szedve.xlsx]Egyetemekre leosztva'!$A$2:$A$18</c:f>
              <c:strCache>
                <c:ptCount val="17"/>
                <c:pt idx="0">
                  <c:v>Veszprémi István</c:v>
                </c:pt>
                <c:pt idx="1">
                  <c:v>Kolozsvári István</c:v>
                </c:pt>
                <c:pt idx="2">
                  <c:v>Soós Ferenc</c:v>
                </c:pt>
                <c:pt idx="3">
                  <c:v>Vásárhelyi Molnár István</c:v>
                </c:pt>
                <c:pt idx="4">
                  <c:v>Bonyhai Simon György</c:v>
                </c:pt>
                <c:pt idx="5">
                  <c:v>Szigeti Gyula István</c:v>
                </c:pt>
                <c:pt idx="6">
                  <c:v>Deáki Filep József</c:v>
                </c:pt>
                <c:pt idx="7">
                  <c:v>Pelsőczi Kovács János</c:v>
                </c:pt>
                <c:pt idx="8">
                  <c:v>Borosnyai Lukács János</c:v>
                </c:pt>
                <c:pt idx="9">
                  <c:v>Szathmári Pap Zsigmond</c:v>
                </c:pt>
                <c:pt idx="10">
                  <c:v>Verestói György</c:v>
                </c:pt>
                <c:pt idx="11">
                  <c:v>Zágoni Aranka György</c:v>
                </c:pt>
                <c:pt idx="12">
                  <c:v>Dési Lázár György</c:v>
                </c:pt>
                <c:pt idx="13">
                  <c:v>Csernátoni Vajda Péter</c:v>
                </c:pt>
                <c:pt idx="14">
                  <c:v>Eperjesi Zsigmond</c:v>
                </c:pt>
                <c:pt idx="15">
                  <c:v>Keresztes Máté</c:v>
                </c:pt>
                <c:pt idx="16">
                  <c:v>Abacs János</c:v>
                </c:pt>
              </c:strCache>
            </c:strRef>
          </c:cat>
          <c:val>
            <c:numRef>
              <c:f>'[Püspökök peregrinációja listába szedve.xlsx]Egyetemekre leosztva'!$G$2:$G$18</c:f>
              <c:numCache>
                <c:formatCode>General</c:formatCode>
                <c:ptCount val="17"/>
                <c:pt idx="16" formatCode="0.0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59-4EB8-946C-127257D1DCFE}"/>
            </c:ext>
          </c:extLst>
        </c:ser>
        <c:ser>
          <c:idx val="6"/>
          <c:order val="6"/>
          <c:tx>
            <c:strRef>
              <c:f>'[Püspökök peregrinációja listába szedve.xlsx]Egyetemekre leosztva'!$H$1</c:f>
              <c:strCache>
                <c:ptCount val="1"/>
                <c:pt idx="0">
                  <c:v>Bern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'[Püspökök peregrinációja listába szedve.xlsx]Egyetemekre leosztva'!$A$2:$A$18</c:f>
              <c:strCache>
                <c:ptCount val="17"/>
                <c:pt idx="0">
                  <c:v>Veszprémi István</c:v>
                </c:pt>
                <c:pt idx="1">
                  <c:v>Kolozsvári István</c:v>
                </c:pt>
                <c:pt idx="2">
                  <c:v>Soós Ferenc</c:v>
                </c:pt>
                <c:pt idx="3">
                  <c:v>Vásárhelyi Molnár István</c:v>
                </c:pt>
                <c:pt idx="4">
                  <c:v>Bonyhai Simon György</c:v>
                </c:pt>
                <c:pt idx="5">
                  <c:v>Szigeti Gyula István</c:v>
                </c:pt>
                <c:pt idx="6">
                  <c:v>Deáki Filep József</c:v>
                </c:pt>
                <c:pt idx="7">
                  <c:v>Pelsőczi Kovács János</c:v>
                </c:pt>
                <c:pt idx="8">
                  <c:v>Borosnyai Lukács János</c:v>
                </c:pt>
                <c:pt idx="9">
                  <c:v>Szathmári Pap Zsigmond</c:v>
                </c:pt>
                <c:pt idx="10">
                  <c:v>Verestói György</c:v>
                </c:pt>
                <c:pt idx="11">
                  <c:v>Zágoni Aranka György</c:v>
                </c:pt>
                <c:pt idx="12">
                  <c:v>Dési Lázár György</c:v>
                </c:pt>
                <c:pt idx="13">
                  <c:v>Csernátoni Vajda Péter</c:v>
                </c:pt>
                <c:pt idx="14">
                  <c:v>Eperjesi Zsigmond</c:v>
                </c:pt>
                <c:pt idx="15">
                  <c:v>Keresztes Máté</c:v>
                </c:pt>
                <c:pt idx="16">
                  <c:v>Abacs János</c:v>
                </c:pt>
              </c:strCache>
            </c:strRef>
          </c:cat>
          <c:val>
            <c:numRef>
              <c:f>'[Püspökök peregrinációja listába szedve.xlsx]Egyetemekre leosztva'!$H$2:$H$18</c:f>
              <c:numCache>
                <c:formatCode>General</c:formatCode>
                <c:ptCount val="17"/>
                <c:pt idx="11" formatCode="0.00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659-4EB8-946C-127257D1DCFE}"/>
            </c:ext>
          </c:extLst>
        </c:ser>
        <c:ser>
          <c:idx val="7"/>
          <c:order val="7"/>
          <c:tx>
            <c:strRef>
              <c:f>'[Püspökök peregrinációja listába szedve.xlsx]Egyetemekre leosztva'!$I$1</c:f>
              <c:strCache>
                <c:ptCount val="1"/>
                <c:pt idx="0">
                  <c:v>Genf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cat>
            <c:strRef>
              <c:f>'[Püspökök peregrinációja listába szedve.xlsx]Egyetemekre leosztva'!$A$2:$A$18</c:f>
              <c:strCache>
                <c:ptCount val="17"/>
                <c:pt idx="0">
                  <c:v>Veszprémi István</c:v>
                </c:pt>
                <c:pt idx="1">
                  <c:v>Kolozsvári István</c:v>
                </c:pt>
                <c:pt idx="2">
                  <c:v>Soós Ferenc</c:v>
                </c:pt>
                <c:pt idx="3">
                  <c:v>Vásárhelyi Molnár István</c:v>
                </c:pt>
                <c:pt idx="4">
                  <c:v>Bonyhai Simon György</c:v>
                </c:pt>
                <c:pt idx="5">
                  <c:v>Szigeti Gyula István</c:v>
                </c:pt>
                <c:pt idx="6">
                  <c:v>Deáki Filep József</c:v>
                </c:pt>
                <c:pt idx="7">
                  <c:v>Pelsőczi Kovács János</c:v>
                </c:pt>
                <c:pt idx="8">
                  <c:v>Borosnyai Lukács János</c:v>
                </c:pt>
                <c:pt idx="9">
                  <c:v>Szathmári Pap Zsigmond</c:v>
                </c:pt>
                <c:pt idx="10">
                  <c:v>Verestói György</c:v>
                </c:pt>
                <c:pt idx="11">
                  <c:v>Zágoni Aranka György</c:v>
                </c:pt>
                <c:pt idx="12">
                  <c:v>Dési Lázár György</c:v>
                </c:pt>
                <c:pt idx="13">
                  <c:v>Csernátoni Vajda Péter</c:v>
                </c:pt>
                <c:pt idx="14">
                  <c:v>Eperjesi Zsigmond</c:v>
                </c:pt>
                <c:pt idx="15">
                  <c:v>Keresztes Máté</c:v>
                </c:pt>
                <c:pt idx="16">
                  <c:v>Abacs János</c:v>
                </c:pt>
              </c:strCache>
            </c:strRef>
          </c:cat>
          <c:val>
            <c:numRef>
              <c:f>'[Püspökök peregrinációja listába szedve.xlsx]Egyetemekre leosztva'!$I$2:$I$18</c:f>
              <c:numCache>
                <c:formatCode>General</c:formatCode>
                <c:ptCount val="17"/>
                <c:pt idx="11" formatCode="0.0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59-4EB8-946C-127257D1DCFE}"/>
            </c:ext>
          </c:extLst>
        </c:ser>
        <c:ser>
          <c:idx val="8"/>
          <c:order val="8"/>
          <c:tx>
            <c:strRef>
              <c:f>'[Püspökök peregrinációja listába szedve.xlsx]Egyetemekre leosztva'!$J$1</c:f>
              <c:strCache>
                <c:ptCount val="1"/>
                <c:pt idx="0">
                  <c:v>Basel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'[Püspökök peregrinációja listába szedve.xlsx]Egyetemekre leosztva'!$A$2:$A$18</c:f>
              <c:strCache>
                <c:ptCount val="17"/>
                <c:pt idx="0">
                  <c:v>Veszprémi István</c:v>
                </c:pt>
                <c:pt idx="1">
                  <c:v>Kolozsvári István</c:v>
                </c:pt>
                <c:pt idx="2">
                  <c:v>Soós Ferenc</c:v>
                </c:pt>
                <c:pt idx="3">
                  <c:v>Vásárhelyi Molnár István</c:v>
                </c:pt>
                <c:pt idx="4">
                  <c:v>Bonyhai Simon György</c:v>
                </c:pt>
                <c:pt idx="5">
                  <c:v>Szigeti Gyula István</c:v>
                </c:pt>
                <c:pt idx="6">
                  <c:v>Deáki Filep József</c:v>
                </c:pt>
                <c:pt idx="7">
                  <c:v>Pelsőczi Kovács János</c:v>
                </c:pt>
                <c:pt idx="8">
                  <c:v>Borosnyai Lukács János</c:v>
                </c:pt>
                <c:pt idx="9">
                  <c:v>Szathmári Pap Zsigmond</c:v>
                </c:pt>
                <c:pt idx="10">
                  <c:v>Verestói György</c:v>
                </c:pt>
                <c:pt idx="11">
                  <c:v>Zágoni Aranka György</c:v>
                </c:pt>
                <c:pt idx="12">
                  <c:v>Dési Lázár György</c:v>
                </c:pt>
                <c:pt idx="13">
                  <c:v>Csernátoni Vajda Péter</c:v>
                </c:pt>
                <c:pt idx="14">
                  <c:v>Eperjesi Zsigmond</c:v>
                </c:pt>
                <c:pt idx="15">
                  <c:v>Keresztes Máté</c:v>
                </c:pt>
                <c:pt idx="16">
                  <c:v>Abacs János</c:v>
                </c:pt>
              </c:strCache>
            </c:strRef>
          </c:cat>
          <c:val>
            <c:numRef>
              <c:f>'[Püspökök peregrinációja listába szedve.xlsx]Egyetemekre leosztva'!$J$2:$J$18</c:f>
              <c:numCache>
                <c:formatCode>General</c:formatCode>
                <c:ptCount val="17"/>
                <c:pt idx="1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59-4EB8-946C-127257D1DCFE}"/>
            </c:ext>
          </c:extLst>
        </c:ser>
        <c:ser>
          <c:idx val="9"/>
          <c:order val="9"/>
          <c:tx>
            <c:strRef>
              <c:f>'[Püspökök peregrinációja listába szedve.xlsx]Egyetemekre leosztva'!$K$1</c:f>
              <c:strCache>
                <c:ptCount val="1"/>
                <c:pt idx="0">
                  <c:v>London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'[Püspökök peregrinációja listába szedve.xlsx]Egyetemekre leosztva'!$A$2:$A$18</c:f>
              <c:strCache>
                <c:ptCount val="17"/>
                <c:pt idx="0">
                  <c:v>Veszprémi István</c:v>
                </c:pt>
                <c:pt idx="1">
                  <c:v>Kolozsvári István</c:v>
                </c:pt>
                <c:pt idx="2">
                  <c:v>Soós Ferenc</c:v>
                </c:pt>
                <c:pt idx="3">
                  <c:v>Vásárhelyi Molnár István</c:v>
                </c:pt>
                <c:pt idx="4">
                  <c:v>Bonyhai Simon György</c:v>
                </c:pt>
                <c:pt idx="5">
                  <c:v>Szigeti Gyula István</c:v>
                </c:pt>
                <c:pt idx="6">
                  <c:v>Deáki Filep József</c:v>
                </c:pt>
                <c:pt idx="7">
                  <c:v>Pelsőczi Kovács János</c:v>
                </c:pt>
                <c:pt idx="8">
                  <c:v>Borosnyai Lukács János</c:v>
                </c:pt>
                <c:pt idx="9">
                  <c:v>Szathmári Pap Zsigmond</c:v>
                </c:pt>
                <c:pt idx="10">
                  <c:v>Verestói György</c:v>
                </c:pt>
                <c:pt idx="11">
                  <c:v>Zágoni Aranka György</c:v>
                </c:pt>
                <c:pt idx="12">
                  <c:v>Dési Lázár György</c:v>
                </c:pt>
                <c:pt idx="13">
                  <c:v>Csernátoni Vajda Péter</c:v>
                </c:pt>
                <c:pt idx="14">
                  <c:v>Eperjesi Zsigmond</c:v>
                </c:pt>
                <c:pt idx="15">
                  <c:v>Keresztes Máté</c:v>
                </c:pt>
                <c:pt idx="16">
                  <c:v>Abacs János</c:v>
                </c:pt>
              </c:strCache>
            </c:strRef>
          </c:cat>
          <c:val>
            <c:numRef>
              <c:f>'[Püspökök peregrinációja listába szedve.xlsx]Egyetemekre leosztva'!$K$2:$K$18</c:f>
              <c:numCache>
                <c:formatCode>General</c:formatCode>
                <c:ptCount val="17"/>
                <c:pt idx="3" formatCode="0.00">
                  <c:v>0.25</c:v>
                </c:pt>
                <c:pt idx="4" formatCode="0.0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659-4EB8-946C-127257D1DCFE}"/>
            </c:ext>
          </c:extLst>
        </c:ser>
        <c:ser>
          <c:idx val="10"/>
          <c:order val="10"/>
          <c:tx>
            <c:strRef>
              <c:f>'[Püspökök peregrinációja listába szedve.xlsx]Egyetemekre leosztva'!$L$1</c:f>
              <c:strCache>
                <c:ptCount val="1"/>
                <c:pt idx="0">
                  <c:v>Cambridge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'[Püspökök peregrinációja listába szedve.xlsx]Egyetemekre leosztva'!$A$2:$A$18</c:f>
              <c:strCache>
                <c:ptCount val="17"/>
                <c:pt idx="0">
                  <c:v>Veszprémi István</c:v>
                </c:pt>
                <c:pt idx="1">
                  <c:v>Kolozsvári István</c:v>
                </c:pt>
                <c:pt idx="2">
                  <c:v>Soós Ferenc</c:v>
                </c:pt>
                <c:pt idx="3">
                  <c:v>Vásárhelyi Molnár István</c:v>
                </c:pt>
                <c:pt idx="4">
                  <c:v>Bonyhai Simon György</c:v>
                </c:pt>
                <c:pt idx="5">
                  <c:v>Szigeti Gyula István</c:v>
                </c:pt>
                <c:pt idx="6">
                  <c:v>Deáki Filep József</c:v>
                </c:pt>
                <c:pt idx="7">
                  <c:v>Pelsőczi Kovács János</c:v>
                </c:pt>
                <c:pt idx="8">
                  <c:v>Borosnyai Lukács János</c:v>
                </c:pt>
                <c:pt idx="9">
                  <c:v>Szathmári Pap Zsigmond</c:v>
                </c:pt>
                <c:pt idx="10">
                  <c:v>Verestói György</c:v>
                </c:pt>
                <c:pt idx="11">
                  <c:v>Zágoni Aranka György</c:v>
                </c:pt>
                <c:pt idx="12">
                  <c:v>Dési Lázár György</c:v>
                </c:pt>
                <c:pt idx="13">
                  <c:v>Csernátoni Vajda Péter</c:v>
                </c:pt>
                <c:pt idx="14">
                  <c:v>Eperjesi Zsigmond</c:v>
                </c:pt>
                <c:pt idx="15">
                  <c:v>Keresztes Máté</c:v>
                </c:pt>
                <c:pt idx="16">
                  <c:v>Abacs János</c:v>
                </c:pt>
              </c:strCache>
            </c:strRef>
          </c:cat>
          <c:val>
            <c:numRef>
              <c:f>'[Püspökök peregrinációja listába szedve.xlsx]Egyetemekre leosztva'!$L$2:$L$18</c:f>
              <c:numCache>
                <c:formatCode>0.00</c:formatCode>
                <c:ptCount val="17"/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659-4EB8-946C-127257D1DCFE}"/>
            </c:ext>
          </c:extLst>
        </c:ser>
        <c:ser>
          <c:idx val="11"/>
          <c:order val="11"/>
          <c:tx>
            <c:strRef>
              <c:f>'[Püspökök peregrinációja listába szedve.xlsx]Egyetemekre leosztva'!$M$1</c:f>
              <c:strCache>
                <c:ptCount val="1"/>
                <c:pt idx="0">
                  <c:v>Oxford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'[Püspökök peregrinációja listába szedve.xlsx]Egyetemekre leosztva'!$A$2:$A$18</c:f>
              <c:strCache>
                <c:ptCount val="17"/>
                <c:pt idx="0">
                  <c:v>Veszprémi István</c:v>
                </c:pt>
                <c:pt idx="1">
                  <c:v>Kolozsvári István</c:v>
                </c:pt>
                <c:pt idx="2">
                  <c:v>Soós Ferenc</c:v>
                </c:pt>
                <c:pt idx="3">
                  <c:v>Vásárhelyi Molnár István</c:v>
                </c:pt>
                <c:pt idx="4">
                  <c:v>Bonyhai Simon György</c:v>
                </c:pt>
                <c:pt idx="5">
                  <c:v>Szigeti Gyula István</c:v>
                </c:pt>
                <c:pt idx="6">
                  <c:v>Deáki Filep József</c:v>
                </c:pt>
                <c:pt idx="7">
                  <c:v>Pelsőczi Kovács János</c:v>
                </c:pt>
                <c:pt idx="8">
                  <c:v>Borosnyai Lukács János</c:v>
                </c:pt>
                <c:pt idx="9">
                  <c:v>Szathmári Pap Zsigmond</c:v>
                </c:pt>
                <c:pt idx="10">
                  <c:v>Verestói György</c:v>
                </c:pt>
                <c:pt idx="11">
                  <c:v>Zágoni Aranka György</c:v>
                </c:pt>
                <c:pt idx="12">
                  <c:v>Dési Lázár György</c:v>
                </c:pt>
                <c:pt idx="13">
                  <c:v>Csernátoni Vajda Péter</c:v>
                </c:pt>
                <c:pt idx="14">
                  <c:v>Eperjesi Zsigmond</c:v>
                </c:pt>
                <c:pt idx="15">
                  <c:v>Keresztes Máté</c:v>
                </c:pt>
                <c:pt idx="16">
                  <c:v>Abacs János</c:v>
                </c:pt>
              </c:strCache>
            </c:strRef>
          </c:cat>
          <c:val>
            <c:numRef>
              <c:f>'[Püspökök peregrinációja listába szedve.xlsx]Egyetemekre leosztva'!$M$2:$M$18</c:f>
              <c:numCache>
                <c:formatCode>0.00</c:formatCode>
                <c:ptCount val="17"/>
                <c:pt idx="1">
                  <c:v>0.75</c:v>
                </c:pt>
                <c:pt idx="4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659-4EB8-946C-127257D1DC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6076495"/>
        <c:axId val="140213903"/>
      </c:barChart>
      <c:catAx>
        <c:axId val="17607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213903"/>
        <c:crosses val="autoZero"/>
        <c:auto val="1"/>
        <c:lblAlgn val="ctr"/>
        <c:lblOffset val="100"/>
        <c:noMultiLvlLbl val="0"/>
      </c:catAx>
      <c:valAx>
        <c:axId val="140213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07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hu-HU">
                <a:solidFill>
                  <a:schemeClr val="tx1"/>
                </a:solidFill>
              </a:rPr>
              <a:t>Disputációk</a:t>
            </a:r>
          </a:p>
        </c:rich>
      </c:tx>
      <c:layout>
        <c:manualLayout>
          <c:xMode val="edge"/>
          <c:yMode val="edge"/>
          <c:x val="0.40009711286089245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'[Püspökök peregrinációja listába szedve.xlsx]Disputációk'!$A$1</c:f>
              <c:strCache>
                <c:ptCount val="1"/>
                <c:pt idx="0">
                  <c:v>Franeker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szedve.xlsx]Disputációk'!$B$1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D2-4919-AB4F-95FEE2DA27B7}"/>
            </c:ext>
          </c:extLst>
        </c:ser>
        <c:ser>
          <c:idx val="1"/>
          <c:order val="1"/>
          <c:tx>
            <c:strRef>
              <c:f>'[Püspökök peregrinációja listába szedve.xlsx]Disputációk'!$A$2</c:f>
              <c:strCache>
                <c:ptCount val="1"/>
                <c:pt idx="0">
                  <c:v>Utrecht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szedve.xlsx]Disputációk'!$B$2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D2-4919-AB4F-95FEE2DA27B7}"/>
            </c:ext>
          </c:extLst>
        </c:ser>
        <c:ser>
          <c:idx val="2"/>
          <c:order val="2"/>
          <c:tx>
            <c:strRef>
              <c:f>'[Püspökök peregrinációja listába szedve.xlsx]Disputációk'!$A$3</c:f>
              <c:strCache>
                <c:ptCount val="1"/>
                <c:pt idx="0">
                  <c:v>Leiden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szedve.xlsx]Disputációk'!$B$3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D2-4919-AB4F-95FEE2DA27B7}"/>
            </c:ext>
          </c:extLst>
        </c:ser>
        <c:ser>
          <c:idx val="3"/>
          <c:order val="3"/>
          <c:tx>
            <c:strRef>
              <c:f>'[Püspökök peregrinációja listába szedve.xlsx]Disputációk'!$A$4</c:f>
              <c:strCache>
                <c:ptCount val="1"/>
                <c:pt idx="0">
                  <c:v>Groningen</c:v>
                </c:pt>
              </c:strCache>
            </c:strRef>
          </c:tx>
          <c:spPr>
            <a:solidFill>
              <a:srgbClr val="99CCFF"/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szedve.xlsx]Disputációk'!$B$4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D2-4919-AB4F-95FEE2DA27B7}"/>
            </c:ext>
          </c:extLst>
        </c:ser>
        <c:ser>
          <c:idx val="4"/>
          <c:order val="4"/>
          <c:tx>
            <c:strRef>
              <c:f>'[Püspökök peregrinációja listába szedve.xlsx]Disputációk'!$A$5</c:f>
              <c:strCache>
                <c:ptCount val="1"/>
                <c:pt idx="0">
                  <c:v>Oderafrankfurt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szedve.xlsx]Disputációk'!$B$5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D2-4919-AB4F-95FEE2DA27B7}"/>
            </c:ext>
          </c:extLst>
        </c:ser>
        <c:ser>
          <c:idx val="5"/>
          <c:order val="5"/>
          <c:tx>
            <c:strRef>
              <c:f>'[Püspökök peregrinációja listába szedve.xlsx]Disputációk'!$A$6</c:f>
              <c:strCache>
                <c:ptCount val="1"/>
                <c:pt idx="0">
                  <c:v>Marburg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szedve.xlsx]Disputációk'!$B$6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ED2-4919-AB4F-95FEE2DA27B7}"/>
            </c:ext>
          </c:extLst>
        </c:ser>
        <c:ser>
          <c:idx val="6"/>
          <c:order val="6"/>
          <c:tx>
            <c:strRef>
              <c:f>'[Püspökök peregrinációja listába szedve.xlsx]Disputációk'!$A$7</c:f>
              <c:strCache>
                <c:ptCount val="1"/>
                <c:pt idx="0">
                  <c:v>Bern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szedve.xlsx]Disputációk'!$B$7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ED2-4919-AB4F-95FEE2DA27B7}"/>
            </c:ext>
          </c:extLst>
        </c:ser>
        <c:ser>
          <c:idx val="7"/>
          <c:order val="7"/>
          <c:tx>
            <c:strRef>
              <c:f>'[Püspökök peregrinációja listába szedve.xlsx]Disputációk'!$A$8</c:f>
              <c:strCache>
                <c:ptCount val="1"/>
                <c:pt idx="0">
                  <c:v>Genf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szedve.xlsx]Disputációk'!$B$8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ED2-4919-AB4F-95FEE2DA27B7}"/>
            </c:ext>
          </c:extLst>
        </c:ser>
        <c:ser>
          <c:idx val="8"/>
          <c:order val="8"/>
          <c:tx>
            <c:strRef>
              <c:f>'[Püspökök peregrinációja listába szedve.xlsx]Disputációk'!$A$9</c:f>
              <c:strCache>
                <c:ptCount val="1"/>
                <c:pt idx="0">
                  <c:v>Basel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szedve.xlsx]Disputációk'!$B$9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ED2-4919-AB4F-95FEE2DA27B7}"/>
            </c:ext>
          </c:extLst>
        </c:ser>
        <c:ser>
          <c:idx val="9"/>
          <c:order val="9"/>
          <c:tx>
            <c:strRef>
              <c:f>'[Püspökök peregrinációja listába szedve.xlsx]Disputációk'!$A$10</c:f>
              <c:strCache>
                <c:ptCount val="1"/>
                <c:pt idx="0">
                  <c:v>London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szedve.xlsx]Disputációk'!$B$10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ED2-4919-AB4F-95FEE2DA27B7}"/>
            </c:ext>
          </c:extLst>
        </c:ser>
        <c:ser>
          <c:idx val="10"/>
          <c:order val="10"/>
          <c:tx>
            <c:strRef>
              <c:f>'[Püspökök peregrinációja listába szedve.xlsx]Disputációk'!$A$11</c:f>
              <c:strCache>
                <c:ptCount val="1"/>
                <c:pt idx="0">
                  <c:v>Cambridge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szedve.xlsx]Disputációk'!$B$11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ED2-4919-AB4F-95FEE2DA27B7}"/>
            </c:ext>
          </c:extLst>
        </c:ser>
        <c:ser>
          <c:idx val="11"/>
          <c:order val="11"/>
          <c:tx>
            <c:strRef>
              <c:f>'[Püspökök peregrinációja listába szedve.xlsx]Disputációk'!$A$12</c:f>
              <c:strCache>
                <c:ptCount val="1"/>
                <c:pt idx="0">
                  <c:v>Oxford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val>
            <c:numRef>
              <c:f>'[Püspökök peregrinációja listába szedve.xlsx]Disputációk'!$B$12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ED2-4919-AB4F-95FEE2DA2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076495"/>
        <c:axId val="140213903"/>
      </c:barChart>
      <c:catAx>
        <c:axId val="17607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213903"/>
        <c:crosses val="autoZero"/>
        <c:auto val="1"/>
        <c:lblAlgn val="ctr"/>
        <c:lblOffset val="100"/>
        <c:noMultiLvlLbl val="0"/>
      </c:catAx>
      <c:valAx>
        <c:axId val="140213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07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0T15:33:59.700"/>
    </inkml:context>
    <inkml:brush xml:id="br0">
      <inkml:brushProperty name="width" value="0.1" units="cm"/>
      <inkml:brushProperty name="height" value="0.1" units="cm"/>
      <inkml:brushProperty name="color" value="#0066FF"/>
    </inkml:brush>
  </inkml:definitions>
  <inkml:trace contextRef="#ctx0" brushRef="#br0">16622 10459 688,'-1'-1'5376,"1"1"-5172,7-23 2539,-5 10-2451,-1 1 0,0 0 0,0-1 1,-2 0-1,0 0 0,1 1 0,-5-12-292,-14-58 249,6 50-190,-23-16 107,-9-15 43,4 31-99,20 8-100,-23-21 14,14 20-16,3 15 6,-4-11 52,19 5-58,12 16 310,0-1-260</inkml:trace>
  <inkml:trace contextRef="#ctx0" brushRef="#br0" timeOffset="6978.962">16286 9925 2753,'0'-19'5610,"3"-33"-2572,0 26-2731,-3-28-28,12 39-177,7-23 21,-12 36-110,-6 2-13,0 0 1,0 0-1,0-1 0,-1 1 1,2 0-1,-1 0 0,-1 0 1,1-1-1,1 1 0,-2 0 1,1 0-1,0-1 1,0 1-1,-1-1 0,1 0 1,0 1-1,0 0 0,-1-1 1,1 0-1,0 0 0,0 1 1,-1-1-1,0 0 0,1 0 1,-1 1-1,1-1 1,-1 0-1,1 0 0,-1 0 1,0 0-1,0 0 0,0 1 1,1-2-1,-1 1 0,0 1 1,0-1-1,0-1 0,0 2 1,0-1-1,0 0 0,-1 0 1,1 0-1,0 0 1,0 0-1,0 0 0,0 0 1,-1 0-1,0 1 0,1-1 1,-1 0-1,0-31 24,5-7 8,44 31 80,-18 13-88,17 23 0,-8-13-24,9-1 24,25-3 54,-7-12 141,-20-3-67,-22 5-40,15-10 56,-16 8-104,41 0 279,-43-18-295,10-17-24,17 4 132,-46 31 312</inkml:trace>
  <inkml:trace contextRef="#ctx0" brushRef="#br0" timeOffset="68671.379">16976 9554 880,'0'-32'6061,"-3"15"-6051,-13-41 1620,-4 6-456,-8-27-357,21 62-745,7 16-66,-5-18 402,-29 1-362,8 8-10,-20 2 506,10-2-333,-13 1-33,21 0-159,-19-2 134,11 11-79,-26 15-24,17-14 168,29 5-200,4-29 40,6 7-48,-12-46 64,3 15 48,-4-16 9,19 62-90</inkml:trace>
  <inkml:trace contextRef="#ctx0" brushRef="#br0" timeOffset="127643.69">16390 9018 1168,'1'-2'132,"-1"1"0,0-1 0,1 1 0,-1-1 0,1 1 0,-1-1 0,0 1 0,0-1 1,0 1-1,0-1 0,0 1 0,-1-1 0,1 1 0,-1 0 0,1-1 0,0 1 0,-1-1 0,1 1 0,-1-1 0,0 2 0,1-2 0,-1 1 0,0 0 0,0-1 0,0 2 0,0-2 0,0 1 0,0 1 0,-1-2 0,2 1 0,-2 1 0,1-1 0,0 0 0,-1 0 0,1 1 0,-1 0 0,1-1 0,-1 0 0,1 1 0,0 0 0,0-1 0,-2 1-132,-73-11 2468,-28-10-505,43 20-1522,55 0-383,0-1-1,0 1 1,1-1-1,-1 0 0,0 0 1,1 0-1,0-1 1,0 0-1,-1 0 1,1-1-1,-2-2-57,-50-8 122,-41 9 86,65-2-72,-23-17 46,39 10-156,17 14-34</inkml:trace>
  <inkml:trace contextRef="#ctx0" brushRef="#br0" timeOffset="132955.862">15778 8838 800,'-1'0'197,"0"1"1,0-1-1,0 1 0,0 0 1,0-1-1,0 1 0,0-1 1,-1 1-1,1-1 0,0 0 1,0 1-1,0-1 0,-1 0 1,1 0-1,0 0 0,-1 0 1,2 0-1,-2 0 0,1 0 1,0-1-1,-1 1 0,2 0 1,-2-1-1,1 1 0,0-1 1,0 1-1,0-1 0,0 0 1,-1 1-1,2-1 0,-2 0-197,-21-5 691,-40-20 1246,7 13-1280,0 13-537,-44-20 1055,-4 41-424,22-3-142,44-10-273,-45 6 11,18-7 532,15 0-830,-8 5-9,9 9-1,14-5 18,11-5 86,22-7-132,-1 0 0,1-1 0,-1 0 0,1 1 0,-2-1 0,1-1 0,0 1 0,-1-1 0,1 1 0,-1-1 0,1 0 0,-1 0 0,0 0 0,0-1 0,0 1 0,-2 0-11,1 5-1495,5-6 1118</inkml:trace>
  <inkml:trace contextRef="#ctx0" brushRef="#br0" timeOffset="137702.63">14765 8945 1136,'-4'5'4615,"4"-5"-2575,-1-4 1303,0-1-4080,-50-80 1918,39 56-701,-29-44-241,21 32-29,-1-23-66,-24-35 96,14 40-112,22 7-15,3 16-57,-7-3-25,13 9-246,-12 0-974,9 27 840</inkml:trace>
  <inkml:trace contextRef="#ctx0" brushRef="#br0" timeOffset="162986.287">14492 8306 2593,'3'6'4637,"-3"-6"-4596,0 0 1,0 0-1,1-1 1,-1 1-1,0 0 1,0-1-1,0 1 1,0 0-1,1 0 1,-1 0-1,0 0 0,0 0 1,0 0-1,1 0 1,-1-1-1,0 1 1,0 0-1,0 0 1,0 0-1,0 0 1,1-1-1,-1 1 1,0 0-1,0 0 0,1 0 1,-1 0-1,0 0 1,1 0-1,-1 0 1,0 0-1,0 0 1,0 0-1,0 0 1,1 0-1,-1 0 1,0 0-1,0 0 1,1 0-1,-1 0 0,0 1 1,1-1-1,-1 0 1,0 0-1,0 0 1,0 0-1,0 1 1,0-1-1,0 0 1,1 0-1,-1 0 1,0 0-1,0 0-41,-34-34 1402,-34-29-1077,14 13 411,-17-19-582,28 22-106,-52-39-24,24 56-16,26 16 1,-2 0 60,-51 9 83,44 10-803,53-6 247</inkml:trace>
  <inkml:trace contextRef="#ctx0" brushRef="#br0" timeOffset="182373.327">13794 7902 3289,'0'1'7995,"1"-1"-5303,0 2-4318,5 3-7770,0-1 12399,1 5-410,-18-15-1663,-7 0-90,-35 13-286,-4 11 416,9-3-285,-27 10-85,-50 39 226,81-55-484,-44 15-149,9 1 226,22-29-205,-21 8-151,6 12-46,6 0 46,-33-8 206,-19 5-153,46-1-68,-32-33-17,70 12-31,-39-3-7,68 13-170,-9 1-670,17 1 67,0-3 304</inkml:trace>
  <inkml:trace contextRef="#ctx0" brushRef="#br0" timeOffset="212525.593">12401 8135 2561,'3'-13'5716,"-9"-9"-4030,2 1-809,-11-47 743,10 6-1301,-6-5-225,-14-22-44,-5 34-42,-11 10 0,36 41-9,4 2 1,0 1-1,1 1 1,-1-2 0,0 1-1,0 1 1,0-2-1,0 1 1,0 1-1,0-1 1,0 0 0,0 0-1,0 1 1,-1 0-1,1-1 1,0 0-1,0 1 1,-1-1 0,1 1-1,0 0 1,-1 0-1,1 0 1,0 0-1,0 0 1,-1 0 0,1 0-1,0 0 1,-1 0-1,1 0 1,-1 1-1,2-1 1,-2 1-1,1-1 1,0 1 0,-1-1-1,2 1 1,-2 0 0,-59 38 41,59-38-31,0 2-1,-1-1 1,1-1 0,0 2 0,0-1-1,0 0 1,0 1 0,1-1-1,-1 1 1,1 0 0,-1 0-1,1-1 1,0 1 0,-1 0-1,2 0 1,-1 0 0,0 0-1,1 0 1,-1 0 0,1 0 0,0 0-1,0 1-9,-5 22 115,-20 17 51,19-10-88,5-31-68,0 0-1,0 0 0,1 1 1,0-1-1,0 0 1,0 0-1,-1 1 0,2-1 1,-1 0-1,0 0 1,0 1-1,0-1 1,1 0-1,0 0 0,0 0 1,-1 0-1,1 0 1,0 0-1,1 2-9,-2-3 5,0 0 1,-1 0-1,1-1 0,0 1 1,0 0-1,0 0 0,-1-1 1,1 1-1,-1 0 0,1 0 1,-1-1-1,1 1 0,0 0 1,-1-1-1,0 1 0,0-1 1,1 1-1,-1-1 1,0 1-1,0 0 0,1-1 1,-1 0-1,0 0 0,0 0 1,1 1-1,-1-1 0,0 0 1,0 1-1,1-1 0,-1 0 1,0 0-1,0 0 0,0 0 1,0 0-1,0 0-5,-15 6 69,-49 22 52,-3-7 62,-58 10 153,23-13 504,-13-22-185,34 4-388,-83-3-60,115 1-191,-14-2 24,16 7 96,45-4-119,1 1 1,-1 0-1,1 0 1,-1 0-1,1 1 1,-1-1-1,0 0 1,0 1-1,1 0 1,-1 0-1,1 0 1,0 0-1,-1 0 0,1 1 1,0-1-1,0 1 1,-1-1-18,-1 27 231,-13 13-215,-12-9 72,17-25-72,12-6-29,1-1 1,-1 0-1,0 0 1,1 0-1,-1 0 1,0 1-1,0-1 1,0 0-1,0 0 1,0 1-1,0-1 1,0 0 0,1 0-1,-1 0 1,0 0-1,0 0 1,0 1-1,0-1 1,0 0-1,0 0 1,0 1-1,1-1 1,-1 0-1,0 1 1,0-1-1,0 0 1,0 0-1,0 0 1,0 0-1,-1 1 1,1-1-1,0 0 1,0 1 0,0-1-1,0 0 1,0 1-1,0-1 1,0 0-1,-1 0 1,1 0-1,0 0 1,0 0-1,0 0 1,0 1-1,0-1 1,0 0-1,0 0 1,-1 1-1,1-1 1,0 0-1,-1 0 1,1 0-1,0 0 1,0 0 0,-1 0-1,1 1 1,0-1-1,0 0 1,0 0-1,0 0 1,-1 0-1,1 0 13,4 0 198</inkml:trace>
  <inkml:trace contextRef="#ctx0" brushRef="#br0" timeOffset="-213624.193">11047 8171 4793,'-6'-8'5142,"-13"-6"-4275,6 5-111,-41-60 545,-5 18-959,11-12-132,-19 23-146,63 34-56,-49-21 24,25-2-17,20 22-2,1-1 0,-1 2 1,0-1-1,0 1 0,0 1 1,-1 0-1,0 0 0,0 0 1,-1 1-14,-91-38 89,35 9 333,25 9-292,1-6 49,-8-10 162,-27-12-227,18 16-68,-19 10 4,70 23-54,1 1-25,0 1 0,0-1 0,0-1 0,1 1 0,-1 0 0,1-1 0,0 0 0,0 0-1,0 0 1,0-1 0,0 0 0,1 1 0,-3-5 29,9 6-1377,1 3 1262</inkml:trace>
  <inkml:trace contextRef="#ctx0" brushRef="#br0" timeOffset="-193023.941">10013 7465 3089,'18'11'1227,"-14"-11"-970,15-5 5600,-4-33-5110,23-27 355,-12 14-892,-8 1 113,3 3 149,-12-14-314,12 33 180,-2 4-292,-12 14-37,3-27 78,0 6-14,2-4 30,8-17 1,-13 31-78,-5-28 21,0 21 114,-2 28-155,7 4 29,-8-5-35,1 1 1,0 0 0,0-1-1,0 1 1,0 0-1,0 0 1,1 0 0,-1-1-1,0 1 1,0 0 0,0-1-1,0 1 1,0 0 0,0-1-1,0 1 1,0 0 0,0 0-1,0 0 1,0 0-1,1 0 1,-1-1 0,0 1-1,1 0 1,-1 0 0,0-1-1,0 1 1,1 0 0,-1 0-1,0 0 1,0-1-1,0 1 1,0 0 0,1 0-1,-1 0 1,1 0 0,-1 0-1,0 0 1,1 0 0,-1 0-1,0 0 1,0 0 0,0 0-1,0 0 1,1 0-1,-1 0 1,1 0 0,-1 0-1,0 0 1,1 1 0,-1-1-1,0 0 1,0 0 0,0 0-1,0 1 1,0-1-1,1 0 1,-1 0 0,0 1-1,7-73 113,-7 39-61,8-15-25,45-36 165,-33 45-181,18-38 35,-21 35-38,51-15 223,-51-57-204,39 84 19,-53 29-46,-1 1 0,0-1 0,0-1 0,0 2 0,-1-2 0,2 1 0,-2-1 0,1 1 0,0-1 0,-1 1 0,1-1 0,-1 0 0,1 0 0,-1 0 0,0 1 0,0-2 0,0 1 0,0 1 0,0-2 0,0 1 0,-1 0 0,1-2 0,20-64 6,-3 25-4,-1-36-2,10 0 0,-12 49-8,4-30 8,-15 25 0,8-43-181,-11 75 3194,0 0-1412</inkml:trace>
  <inkml:trace contextRef="#ctx0" brushRef="#br0" timeOffset="-178911.978">10748 5731 600,'0'10'2330,"-1"-20"220,11-10 2242,-7-64-3482,3 1 0,10-34-1310,3 2 448,7-4-161,6-8-63,-17 89-208,-11 24-12,1 1-1,-2 1 1,0-2 0,-1 1-1,-1-1 1,1 1-1,-2-1 1,0 1 0,-1-1-1,0 1 1,-3-12-4,4 23 9,-1 2 0,1-2 1,0 1-1,0 0 0,0-1 1,0 1-1,0 0 0,0 0 0,0-1 1,0 1-1,0 0 0,1-1 0,-1 1 1,1 0-1,-1 0 0,0 0 0,1-1 1,0 2-1,0-2 0,-1 1 0,1 0 1,0 0-1,0 0 0,-1 0 0,1 0 1,1 0-1,-2 1 0,1-1 0,1 0 1,-2 0-1,2 1 0,-1 0 0,0-1-9,7-36 208,-3 21-797,-3 16 345</inkml:trace>
  <inkml:trace contextRef="#ctx0" brushRef="#br0" timeOffset="-171253.865">10912 4819 2913,'7'-32'4122,"-6"30"-3949,1 0 1,-1 0-1,1 0 0,-2 0 1,1 0-1,1 0 1,-2-1-1,1 1 1,-1 0-1,1 0 0,0-1 1,-1 1-1,0 0 1,0 0-1,0-1 0,0 1 1,0 0-1,0-1 1,-1 1-1,1-1 0,-1 1 1,0 0-1,1 0-173,-3-12 497,-7-29-144,27-50 265,-24-5-466,-5 1-16,-13-17-104,20 93-31,-1 0 1,-1 1 0,-1 0-1,0 0 1,-7-10-2,-15-10 0,6 0 8,-22-81 8,0 56-16,33 40 8,-20-64 8,13-13 50,9 88 2103,9 10-1188</inkml:trace>
  <inkml:trace contextRef="#ctx0" brushRef="#br0" timeOffset="-124102.553">10599 3669 3769,'8'-9'3551,"-3"-30"-1185,-26 1-1218,7 10-222,-21-19-694,13 26-63,-27-58 362,-15 19-332,34 32 157,-29-31-128,-18 0 171,15 17-142,3-3-193,-15 11 15,22 4 26,-28-9-16,-19 12 87,24-4 238,-24 4-139,-13-26 123,-10-5 608,-12-15-459,46 18-419,-25 7 136,6 13 0,51 6-191,-6-9-18,-2 13-55,4 21 8,29-1 8,20-7-24,-5-29 16,23 13-8,-11-7 1,4 32-1,0 0 0,-1 0 0,1 0 0,-1 0 0,0 0 0,0 0 0,0 0 0,0 0 0,-1 0-1,1 0 1,-1 0 0,1 1 0,-1-1 0,0 1 0,0 0 0,0-1 0,-1 0 0,-5-7 0,-20-22 0,28 8 0,-4 0-7,-10-85-3,-6 63-54,-5 28-55,24 17 72,-1 0 0,1-1 1,-1 1-1,0 0 0,1 0 0,0-1 1,-1 0-1,1 0 0,0 1 1,0-1-1,0 0 0,0 1 0,0-2 1,1 2-1,-1-1 0,0 0 0,0 0 1,1 0-1,0 0 0,0 0 1,0 0-1,-1-1 0,2 2 0,-1-1 1,0-1-1,0 0 47,0-30-1060,3 27 798</inkml:trace>
  <inkml:trace contextRef="#ctx0" brushRef="#br0" timeOffset="-112256.081">8496 1970 1376,'21'17'5143,"-10"-1"-4515,-38-70 2858,26 52-3460,-1 0 0,0 0-1,0 0 1,0 0 0,0 1 0,-1-1 0,1 1-1,0-1 1,-1 1 0,1 0 0,-1 0 0,1 0 0,-1 1-1,1-1 1,-1 0 0,0 0 0,0 1 0,-2 0-26,-18-5 0,-48-25 352,63 28-341,0 0-1,0-1 1,1 2-1,-1 0 1,-1 0-1,1 1 0,1 0 1,-2 0-1,-6 1-10,3 0 44,-57 2 641,33-16-524,33 12-150,1-1 0,0 1 0,0 0 0,-1-1 0,1 2 0,0-1-1,0-1 1,-1 2 0,0 0 0,1-1 0,-1 1 0,1-1 0,0 1 0,-1 0 0,0 0 0,1 0 0,-1 1 0,1-1 0,0 1 0,-1-1 0,0 1 0,1 0 0,0 0 0,0 0 0,-1 0-11,-55 3 384,-30-49-273,-36 6-95,97 33-9,21 3-7,-1 1 0,0 1 0,0-1 0,0 1 1,0 0-1,0 0 0,0 1 0,0 0 0,0 1 0,0 0 0,-2 0 0,-29-8 6,23 0-4,-61-13 141,-1 17-238,74 5-127,1 0 84</inkml:trace>
  <inkml:trace contextRef="#ctx0" brushRef="#br0" timeOffset="-102008.757">7497 1728 1216,'0'0'81,"0"0"-1,0 0 1,0-1-1,0 1 1,1 0-1,-1 0 1,0-1-1,0 1 1,0 0-1,0 0 1,1-1-1,-1 1 1,0 0-1,0 0 1,0 0-1,0 0 1,0 0-1,0 0 1,0 0-1,1 0 1,-1 0 0,0 0-1,0 0 1,1-1-1,-1 1 1,0 0-1,1 0 1,-1 0-1,0 0 1,0 0-1,0 0 1,0 0-1,0 0 1,1 0-1,-1 0 1,0 0-1,0 1 1,1-1-1,-1 0 1,0 0-1,1 0 1,-1 0-1,0 0 1,0 0-1,0 0 1,0 0-1,0 0 1,0 0-1,0 0 1,1 1-1,-1-1 1,0 0-1,0 0 1,0 1-81,0-2 64,0 1-29,-22-1 1885,-31-17 669,-74-39-1277,117 48-1281,-1 0 0,-1 1 0,0 1 0,0-1 0,0 2 0,-1 0 0,0 1 0,-6-3-31,-181-50 949,59 5-849,30-9 184,-49 14-236,88 25-5,59 20-9,-1-1 0,0 0-1,1-1 1,0-1 0,-1 0 0,2-1-1,-6-3-33,-108-52 530,-30 8-465,59 18 39,-19-18 17,46 5-90,-56-17 60,103 36-62,-138-71 19,44 49 639,-47-33 92,-12-9-403,164 88-374,-1-2 0,1 1 0,0-2 0,1 0 0,-1 0 0,2-1 0,-1-1 0,1 0-2,-21-14 13,-28-7 4,5 4-49,43 24 35,2-1 0,-1-1 0,0 0 0,1-1 0,0 0-1,0 0 1,1-1 0,-2-2-3,-29-32 17,17 15-17,13 22-17,8 5-38,1-1 0,-1 1 1,1-1-1,-1 1 0,1-1 1,0 1-1,-1-1 0,0 1 1,0 0-1,1-1 0,0 1 1,-1 0-1,0-1 0,0 1 1,1 0-1,-1-1 0,0 1 1,0 0-1,1 0 0,0 0 1,-1 0-1,0 0 0,0 0 1,1 0-1,-1 0 0,0 0 1,0 0-1,1 0 0,-1 1 1,0-1-1,1 0 0,-1 1 1,1-1-1,-1 1 0,0-1 1,0 0-1,1 0 0,0 1 1,-1-1-1,1 1 0,-1 0 1,0-1-1,1 0 0,0 1 1,0 0-1,-1 0 0,1-1 1,-1 0-1,1 1 0,0 0 1,-1 0-1,1-1 0,0 1 55,-1 3-317</inkml:trace>
  <inkml:trace contextRef="#ctx0" brushRef="#br0" timeOffset="-95233.814">4604 310 2489,'8'-1'481,"-20"0"-420,11 1-33,1 0 186,0 0 247,0 0 149,0 0 58,6-3 3849,-13 28-4005,-23-1 480,21-15-895,-1 0 0,-1 0 1,0-1-1,0-1 0,-1 0 0,1 0 0,-11 3-97,-28 17 139,5-3 236,-23 20-109,22 32-92,18-43-136,-36-11 4,-38 9-26,97-29-15,0 0-1,0 1 1,0 0 0,0 0 0,1 0 0,-1 0 0,1 0-1,0 1 1,0 1 0,0-2 0,0 2 0,1-1 0,0 1-1,0-1 1,0 2 0,-1 3-1,-28 33 4,16-23 3,-26 15-7,-57-6 80,38 16-10,58-42-68,1 0 1,1-1 0,-1 1 0,1-2 1,-1 2-1,1-1 0,-1 0 0,0 0 0,1 0 0,-2-1 1,2 1-1,-1 0 0,0 0 0,0-1 0,0 0 1,0 0-1,0 0 0,0 0 0,0 0 0,1 0 1,-2 0-1,1 0 0,1 0 0,-2 0-3,-8-3 101,10 2-98,-1 0 0,1 0 0,-1 1 0,1-1 1,-1 0-1,1 0 0,-1 1 0,1 0 0,-1 0 0,0 0 0,0-1 0,1 1 0,-1 0 0,1 0 0,-1 1 0,1-1 0,-1 0 0,0 0 1,1 0-1,-1 1 0,1 0 0,-1-1 0,1 1 0,-1-1 0,1 1 0,0 1 0,-2-1-3,5 21-237,2-13 145</inkml:trace>
  <inkml:trace contextRef="#ctx0" brushRef="#br0" timeOffset="110606.005">3556 849 2561,'-22'-44'5801,"-6"-7"-3921,18 34-3521,9 15 930</inkml:trace>
  <inkml:trace contextRef="#ctx0" brushRef="#br0" timeOffset="113993.693">3383 266 1608,'0'0'21,"4"0"2789,-13-7-1839,-40-48 1388,43 46-2405,0 0 0,0 2 0,-2-1 0,1 0 0,0 1 0,-1 1 0,-1-1 0,1 1 0,-6-3 46,10 7-402</inkml:trace>
  <inkml:trace contextRef="#ctx0" brushRef="#br0" timeOffset="114588.431">3053 64 1808,'-76'-40'5608,"69"36"-5665,1 1 0,-1 0 0,1 0-1,0 1 1,-1-1 0,-1 2 0,2-1-1,-1 2 1,-1-1 0,2 0 0,-2 1-1,1 0 1,-5 1 57,6 0-487</inkml:trace>
  <inkml:trace contextRef="#ctx0" brushRef="#br0" timeOffset="115467.298">2684 36 4449,'-18'-1'1639,"3"6"-424,-72 12-655,78-12-589</inkml:trace>
  <inkml:trace contextRef="#ctx0" brushRef="#br0" timeOffset="118055.707">2354 116 3673,'-39'16'2544,"-46"42"-2668,77-51-56</inkml:trace>
  <inkml:trace contextRef="#ctx0" brushRef="#br0" timeOffset="121977.461">2067 270 2080,'-35'19'4972,"-78"40"-5220,107-55-27</inkml:trace>
  <inkml:trace contextRef="#ctx0" brushRef="#br0" timeOffset="122617.311">1723 411 6657,'-63'37'1306,"58"-32"-1474,1-2 79</inkml:trace>
  <inkml:trace contextRef="#ctx0" brushRef="#br0" timeOffset="123659.033">1550 460 2024,'-33'-10'3632,"30"8"-3628,0 1 0,0-1 0,0 1 1,0-1-1,0 1 0,0 0 0,0 0 0,0 0 1,0 1-1,-1-1 0,1 0 0,0 1 0,-1 0 1,1 0-1,-1 0 0,1 1 0,0-1 0,0 1 1,0-1-1,0 1 0,0 1 0,0-2 0,0 2 0,0-1 1,0 1-1,0-1 0,0 2 0,0-1-4,-2 2-444</inkml:trace>
  <inkml:trace contextRef="#ctx0" brushRef="#br0" timeOffset="124565.901">1295 482 4385,'-36'5'2034,"-73"36"-550,101-38-1289</inkml:trace>
  <inkml:trace contextRef="#ctx0" brushRef="#br0" timeOffset="125269.818">992 589 2473,'0'-1'216,"0"0"112,-1 0 120,0 1 88,0 2 96,-1 0-16,0 2-56,-2 2 48,0 2 25,-2-1 95,1-1 32,-2 0-208,0-1-192,-1 0-184,-1 1-80,0-1 72,-1-1-744,-1 0 464</inkml:trace>
  <inkml:trace contextRef="#ctx0" brushRef="#br0" timeOffset="126239.731">752 783 5761,'-21'34'2085,"18"-30"-2053,0 0 0,1-1 0,0 1 0,0 1 0,0-2 0,0 2 0,0-1 0,1 1 0,0-1 0,0 1 0,0-1 0,1 1 1,-1-1-1,1 1 0,0-1 0,0 1 0,1 0 0,-1 0 0,1-1 0,0 1 0,1-1 0,-2 1 0,3 2-32,3 2-229</inkml:trace>
  <inkml:trace contextRef="#ctx0" brushRef="#br0" timeOffset="136292.466">685 1066 6913,'-6'-3'450,"10"47"-421,-4 42 66,2-79-76</inkml:trace>
  <inkml:trace contextRef="#ctx0" brushRef="#br0" timeOffset="137248.052">696 1377 3177,'-1'3'5217,"4"13"-7547,0 2-462,-3-9 4640,0 47-2616,-1-50 249</inkml:trace>
  <inkml:trace contextRef="#ctx0" brushRef="#br0" timeOffset="138158.64">623 1632 3993,'-1'3'392,"0"0"136,0 2 0,-2 0-136,1 1-176,-1 2-120,0 2-48,0 1-8,1 1 16,0 0-208,-1 0 120</inkml:trace>
  <inkml:trace contextRef="#ctx0" brushRef="#br0" timeOffset="139084.838">506 1806 2393,'-18'45'2473,"13"-26"-2974,1-14 257</inkml:trace>
  <inkml:trace contextRef="#ctx0" brushRef="#br0" timeOffset="-153279.781">310 1982 7498,'9'13'2549,"-47"0"-220,37-13-2300,-1 0 0,0 0 0,0 0-1,0 0 1,0 0 0,0 0 0,0 1 0,0 0 0,1-1 0,-2 0-1,2 1 1,-1 0 0,0 0 0,1-1 0,-2 2 0,2-1 0,-1 0-1,1 0 1,-1 0 0,1 1 0,-1-1 0,2 1 0,-2-1 0,1 1-1,-1 0-28,-37 54 626,-20-26 125,11 1-574,30-14 15,1 27-134,-19-14-28,30-25-15,5-5 20,0 1 0,0 0 0,1-1 0,-2 1 0,1 0 0,1 0 0,-1-1 0,0 1 0,0 1 0,1-2 0,-1 1 0,1 0 1,-1 0-1,0 0 0,1 1 0,0-2 0,0 1 0,-1 1 0,1-2 0,0 2 0,0-1 0,-1 0 0,1 1 0,0-2 0,0 2 0,1-1 0,-1 0 0,0 0 0,0 0-35,1 5 746</inkml:trace>
  <inkml:trace contextRef="#ctx0" brushRef="#br0" timeOffset="-53635.492">3431 615 3025,'2'-38'4526,"-28"-71"-1849,32 75-2112,-4 28-420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0T15:33:59.700"/>
    </inkml:context>
    <inkml:brush xml:id="br0">
      <inkml:brushProperty name="width" value="0.1" units="cm"/>
      <inkml:brushProperty name="height" value="0.1" units="cm"/>
      <inkml:brushProperty name="color" value="#0066FF"/>
    </inkml:brush>
  </inkml:definitions>
  <inkml:trace contextRef="#ctx0" brushRef="#br0">16622 10459 688,'-1'-1'5376,"1"1"-5172,7-23 2539,-5 10-2451,-1 1 0,0 0 0,0-1 1,-2 0-1,0 0 0,1 1 0,-5-12-292,-14-58 249,6 50-190,-23-16 107,-9-15 43,4 31-99,20 8-100,-23-21 14,14 20-16,3 15 6,-4-11 52,19 5-58,12 16 310,0-1-260</inkml:trace>
  <inkml:trace contextRef="#ctx0" brushRef="#br0" timeOffset="6978.962">16286 9925 2753,'0'-19'5610,"3"-33"-2572,0 26-2731,-3-28-28,12 39-177,7-23 21,-12 36-110,-6 2-13,0 0 1,0 0-1,0-1 0,-1 1 1,2 0-1,-1 0 0,-1 0 1,1-1-1,1 1 0,-2 0 1,1 0-1,0-1 1,0 1-1,-1-1 0,1 0 1,0 1-1,0 0 0,-1-1 1,1 0-1,0 0 0,0 1 1,-1-1-1,0 0 0,1 0 1,-1 1-1,1-1 1,-1 0-1,1 0 0,-1 0 1,0 0-1,0 0 0,0 1 1,1-2-1,-1 1 0,0 1 1,0-1-1,0-1 0,0 2 1,0-1-1,0 0 0,-1 0 1,1 0-1,0 0 1,0 0-1,0 0 0,0 0 1,-1 0-1,0 1 0,1-1 1,-1 0-1,0-31 24,5-7 8,44 31 80,-18 13-88,17 23 0,-8-13-24,9-1 24,25-3 54,-7-12 141,-20-3-67,-22 5-40,15-10 56,-16 8-104,41 0 279,-43-18-295,10-17-24,17 4 132,-46 31 312</inkml:trace>
  <inkml:trace contextRef="#ctx0" brushRef="#br0" timeOffset="68671.379">16976 9554 880,'0'-32'6061,"-3"15"-6051,-13-41 1620,-4 6-456,-8-27-357,21 62-745,7 16-66,-5-18 402,-29 1-362,8 8-10,-20 2 506,10-2-333,-13 1-33,21 0-159,-19-2 134,11 11-79,-26 15-24,17-14 168,29 5-200,4-29 40,6 7-48,-12-46 64,3 15 48,-4-16 9,19 62-90</inkml:trace>
  <inkml:trace contextRef="#ctx0" brushRef="#br0" timeOffset="127643.69">16390 9018 1168,'1'-2'132,"-1"1"0,0-1 0,1 1 0,-1-1 0,1 1 0,-1-1 0,0 1 0,0-1 1,0 1-1,0-1 0,0 1 0,-1-1 0,1 1 0,-1 0 0,1-1 0,0 1 0,-1-1 0,1 1 0,-1-1 0,0 2 0,1-2 0,-1 1 0,0 0 0,0-1 0,0 2 0,0-2 0,0 1 0,0 1 0,-1-2 0,2 1 0,-2 1 0,1-1 0,0 0 0,-1 0 0,1 1 0,-1 0 0,1-1 0,-1 0 0,1 1 0,0 0 0,0-1 0,-2 1-132,-73-11 2468,-28-10-505,43 20-1522,55 0-383,0-1-1,0 1 1,1-1-1,-1 0 0,0 0 1,1 0-1,0-1 1,0 0-1,-1 0 1,1-1-1,-2-2-57,-50-8 122,-41 9 86,65-2-72,-23-17 46,39 10-156,17 14-34</inkml:trace>
  <inkml:trace contextRef="#ctx0" brushRef="#br0" timeOffset="132955.862">15778 8838 800,'-1'0'197,"0"1"1,0-1-1,0 1 0,0 0 1,0-1-1,0 1 0,0-1 1,-1 1-1,1-1 0,0 0 1,0 1-1,0-1 0,-1 0 1,1 0-1,0 0 0,-1 0 1,2 0-1,-2 0 0,1 0 1,0-1-1,-1 1 0,2 0 1,-2-1-1,1 1 0,0-1 1,0 1-1,0-1 0,0 0 1,-1 1-1,2-1 0,-2 0-197,-21-5 691,-40-20 1246,7 13-1280,0 13-537,-44-20 1055,-4 41-424,22-3-142,44-10-273,-45 6 11,18-7 532,15 0-830,-8 5-9,9 9-1,14-5 18,11-5 86,22-7-132,-1 0 0,1-1 0,-1 0 0,1 1 0,-2-1 0,1-1 0,0 1 0,-1-1 0,1 1 0,-1-1 0,1 0 0,-1 0 0,0 0 0,0-1 0,0 1 0,-2 0-11,1 5-1495,5-6 1118</inkml:trace>
  <inkml:trace contextRef="#ctx0" brushRef="#br0" timeOffset="137702.63">14765 8945 1136,'-4'5'4615,"4"-5"-2575,-1-4 1303,0-1-4080,-50-80 1918,39 56-701,-29-44-241,21 32-29,-1-23-66,-24-35 96,14 40-112,22 7-15,3 16-57,-7-3-25,13 9-246,-12 0-974,9 27 840</inkml:trace>
  <inkml:trace contextRef="#ctx0" brushRef="#br0" timeOffset="162986.287">14492 8306 2593,'3'6'4637,"-3"-6"-4596,0 0 1,0 0-1,1-1 1,-1 1-1,0 0 1,0-1-1,0 1 1,0 0-1,1 0 1,-1 0-1,0 0 0,0 0 1,0 0-1,1 0 1,-1-1-1,0 1 1,0 0-1,0 0 1,0 0-1,0 0 1,1-1-1,-1 1 1,0 0-1,0 0 0,1 0 1,-1 0-1,0 0 1,1 0-1,-1 0 1,0 0-1,0 0 1,0 0-1,0 0 1,1 0-1,-1 0 1,0 0-1,0 0 1,1 0-1,-1 0 0,0 1 1,1-1-1,-1 0 1,0 0-1,0 0 1,0 0-1,0 1 1,0-1-1,0 0 1,1 0-1,-1 0 1,0 0-1,0 0-41,-34-34 1402,-34-29-1077,14 13 411,-17-19-582,28 22-106,-52-39-24,24 56-16,26 16 1,-2 0 60,-51 9 83,44 10-803,53-6 247</inkml:trace>
  <inkml:trace contextRef="#ctx0" brushRef="#br0" timeOffset="182373.327">13794 7902 3289,'0'1'7995,"1"-1"-5303,0 2-4318,5 3-7770,0-1 12399,1 5-410,-18-15-1663,-7 0-90,-35 13-286,-4 11 416,9-3-285,-27 10-85,-50 39 226,81-55-484,-44 15-149,9 1 226,22-29-205,-21 8-151,6 12-46,6 0 46,-33-8 206,-19 5-153,46-1-68,-32-33-17,70 12-31,-39-3-7,68 13-170,-9 1-670,17 1 67,0-3 304</inkml:trace>
  <inkml:trace contextRef="#ctx0" brushRef="#br0" timeOffset="212525.593">12401 8135 2561,'3'-13'5716,"-9"-9"-4030,2 1-809,-11-47 743,10 6-1301,-6-5-225,-14-22-44,-5 34-42,-11 10 0,36 41-9,4 2 1,0 1-1,1 1 1,-1-2 0,0 1-1,0 1 1,0-2-1,0 1 1,0 1-1,0-1 1,0 0 0,0 0-1,0 1 1,-1 0-1,1-1 1,0 0-1,0 1 1,-1-1 0,1 1-1,0 0 1,-1 0-1,1 0 1,0 0-1,0 0 1,-1 0 0,1 0-1,0 0 1,-1 0-1,1 0 1,-1 1-1,2-1 1,-2 1-1,1-1 1,0 1 0,-1-1-1,2 1 1,-2 0 0,-59 38 41,59-38-31,0 2-1,-1-1 1,1-1 0,0 2 0,0-1-1,0 0 1,0 1 0,1-1-1,-1 1 1,1 0 0,-1 0-1,1-1 1,0 1 0,-1 0-1,2 0 1,-1 0 0,0 0-1,1 0 1,-1 0 0,1 0 0,0 0-1,0 1-9,-5 22 115,-20 17 51,19-10-88,5-31-68,0 0-1,0 0 0,1 1 1,0-1-1,0 0 1,0 0-1,-1 1 0,2-1 1,-1 0-1,0 0 1,0 1-1,0-1 1,1 0-1,0 0 0,0 0 1,-1 0-1,1 0 1,0 0-1,1 2-9,-2-3 5,0 0 1,-1 0-1,1-1 0,0 1 1,0 0-1,0 0 0,-1-1 1,1 1-1,-1 0 0,1 0 1,-1-1-1,1 1 0,0 0 1,-1-1-1,0 1 0,0-1 1,1 1-1,-1-1 1,0 1-1,0 0 0,1-1 1,-1 0-1,0 0 0,0 0 1,1 1-1,-1-1 0,0 0 1,0 1-1,1-1 0,-1 0 1,0 0-1,0 0 0,0 0 1,0 0-1,0 0-5,-15 6 69,-49 22 52,-3-7 62,-58 10 153,23-13 504,-13-22-185,34 4-388,-83-3-60,115 1-191,-14-2 24,16 7 96,45-4-119,1 1 1,-1 0-1,1 0 1,-1 0-1,1 1 1,-1-1-1,0 0 1,0 1-1,1 0 1,-1 0-1,1 0 1,0 0-1,-1 0 0,1 1 1,0-1-1,0 1 1,-1-1-18,-1 27 231,-13 13-215,-12-9 72,17-25-72,12-6-29,1-1 1,-1 0-1,0 0 1,1 0-1,-1 0 1,0 1-1,0-1 1,0 0-1,0 0 1,0 1-1,0-1 1,0 0 0,1 0-1,-1 0 1,0 0-1,0 0 1,0 1-1,0-1 1,0 0-1,0 0 1,0 1-1,1-1 1,-1 0-1,0 1 1,0-1-1,0 0 1,0 0-1,0 0 1,0 0-1,-1 1 1,1-1-1,0 0 1,0 1 0,0-1-1,0 0 1,0 1-1,0-1 1,0 0-1,-1 0 1,1 0-1,0 0 1,0 0-1,0 0 1,0 1-1,0-1 1,0 0-1,0 0 1,-1 1-1,1-1 1,0 0-1,-1 0 1,1 0-1,0 0 1,0 0 0,-1 0-1,1 1 1,0-1-1,0 0 1,0 0-1,0 0 1,-1 0-1,1 0 13,4 0 198</inkml:trace>
  <inkml:trace contextRef="#ctx0" brushRef="#br0" timeOffset="-213624.193">11047 8171 4793,'-6'-8'5142,"-13"-6"-4275,6 5-111,-41-60 545,-5 18-959,11-12-132,-19 23-146,63 34-56,-49-21 24,25-2-17,20 22-2,1-1 0,-1 2 1,0-1-1,0 1 0,0 1 1,-1 0-1,0 0 0,0 0 1,-1 1-14,-91-38 89,35 9 333,25 9-292,1-6 49,-8-10 162,-27-12-227,18 16-68,-19 10 4,70 23-54,1 1-25,0 1 0,0-1 0,0-1 0,1 1 0,-1 0 0,1-1 0,0 0 0,0 0-1,0 0 1,0-1 0,0 0 0,1 1 0,-3-5 29,9 6-1377,1 3 1262</inkml:trace>
  <inkml:trace contextRef="#ctx0" brushRef="#br0" timeOffset="-193023.941">10013 7465 3089,'18'11'1227,"-14"-11"-970,15-5 5600,-4-33-5110,23-27 355,-12 14-892,-8 1 113,3 3 149,-12-14-314,12 33 180,-2 4-292,-12 14-37,3-27 78,0 6-14,2-4 30,8-17 1,-13 31-78,-5-28 21,0 21 114,-2 28-155,7 4 29,-8-5-35,1 1 1,0 0 0,0-1-1,0 1 1,0 0-1,0 0 1,1 0 0,-1-1-1,0 1 1,0 0 0,0-1-1,0 1 1,0 0 0,0-1-1,0 1 1,0 0 0,0 0-1,0 0 1,0 0-1,1 0 1,-1-1 0,0 1-1,1 0 1,-1 0 0,0-1-1,0 1 1,1 0 0,-1 0-1,0 0 1,0-1-1,0 1 1,0 0 0,1 0-1,-1 0 1,1 0 0,-1 0-1,0 0 1,1 0 0,-1 0-1,0 0 1,0 0 0,0 0-1,0 0 1,1 0-1,-1 0 1,1 0 0,-1 0-1,0 0 1,1 1 0,-1-1-1,0 0 1,0 0 0,0 0-1,0 1 1,0-1-1,1 0 1,-1 0 0,0 1-1,7-73 113,-7 39-61,8-15-25,45-36 165,-33 45-181,18-38 35,-21 35-38,51-15 223,-51-57-204,39 84 19,-53 29-46,-1 1 0,0-1 0,0-1 0,0 2 0,-1-2 0,2 1 0,-2-1 0,1 1 0,0-1 0,-1 1 0,1-1 0,-1 0 0,1 0 0,-1 0 0,0 1 0,0-2 0,0 1 0,0 1 0,0-2 0,0 1 0,-1 0 0,1-2 0,20-64 6,-3 25-4,-1-36-2,10 0 0,-12 49-8,4-30 8,-15 25 0,8-43-181,-11 75 3194,0 0-1412</inkml:trace>
  <inkml:trace contextRef="#ctx0" brushRef="#br0" timeOffset="-178911.978">10748 5731 600,'0'10'2330,"-1"-20"220,11-10 2242,-7-64-3482,3 1 0,10-34-1310,3 2 448,7-4-161,6-8-63,-17 89-208,-11 24-12,1 1-1,-2 1 1,0-2 0,-1 1-1,-1-1 1,1 1-1,-2-1 1,0 1 0,-1-1-1,0 1 1,-3-12-4,4 23 9,-1 2 0,1-2 1,0 1-1,0 0 0,0-1 1,0 1-1,0 0 0,0 0 0,0-1 1,0 1-1,0 0 0,1-1 0,-1 1 1,1 0-1,-1 0 0,0 0 0,1-1 1,0 2-1,0-2 0,-1 1 0,1 0 1,0 0-1,0 0 0,-1 0 0,1 0 1,1 0-1,-2 1 0,1-1 0,1 0 1,-2 0-1,2 1 0,-1 0 0,0-1-9,7-36 208,-3 21-797,-3 16 345</inkml:trace>
  <inkml:trace contextRef="#ctx0" brushRef="#br0" timeOffset="-171253.865">10912 4819 2913,'7'-32'4122,"-6"30"-3949,1 0 1,-1 0-1,1 0 0,-2 0 1,1 0-1,1 0 1,-2-1-1,1 1 1,-1 0-1,1 0 0,0-1 1,-1 1-1,0 0 1,0 0-1,0-1 0,0 1 1,0 0-1,0-1 1,-1 1-1,1-1 0,-1 1 1,0 0-1,1 0-173,-3-12 497,-7-29-144,27-50 265,-24-5-466,-5 1-16,-13-17-104,20 93-31,-1 0 1,-1 1 0,-1 0-1,0 0 1,-7-10-2,-15-10 0,6 0 8,-22-81 8,0 56-16,33 40 8,-20-64 8,13-13 50,9 88 2103,9 10-1188</inkml:trace>
  <inkml:trace contextRef="#ctx0" brushRef="#br0" timeOffset="-124102.553">10599 3669 3769,'8'-9'3551,"-3"-30"-1185,-26 1-1218,7 10-222,-21-19-694,13 26-63,-27-58 362,-15 19-332,34 32 157,-29-31-128,-18 0 171,15 17-142,3-3-193,-15 11 15,22 4 26,-28-9-16,-19 12 87,24-4 238,-24 4-139,-13-26 123,-10-5 608,-12-15-459,46 18-419,-25 7 136,6 13 0,51 6-191,-6-9-18,-2 13-55,4 21 8,29-1 8,20-7-24,-5-29 16,23 13-8,-11-7 1,4 32-1,0 0 0,-1 0 0,1 0 0,-1 0 0,0 0 0,0 0 0,0 0 0,0 0 0,-1 0-1,1 0 1,-1 0 0,1 1 0,-1-1 0,0 1 0,0 0 0,0-1 0,-1 0 0,-5-7 0,-20-22 0,28 8 0,-4 0-7,-10-85-3,-6 63-54,-5 28-55,24 17 72,-1 0 0,1-1 1,-1 1-1,0 0 0,1 0 0,0-1 1,-1 0-1,1 0 0,0 1 1,0-1-1,0 0 0,0 1 0,0-2 1,1 2-1,-1-1 0,0 0 0,0 0 1,1 0-1,0 0 0,0 0 1,0 0-1,-1-1 0,2 2 0,-1-1 1,0-1-1,0 0 47,0-30-1060,3 27 798</inkml:trace>
  <inkml:trace contextRef="#ctx0" brushRef="#br0" timeOffset="-112256.081">8496 1970 1376,'21'17'5143,"-10"-1"-4515,-38-70 2858,26 52-3460,-1 0 0,0 0-1,0 0 1,0 0 0,0 1 0,-1-1 0,1 1-1,0-1 1,-1 1 0,1 0 0,-1 0 0,1 0 0,-1 1-1,1-1 1,-1 0 0,0 0 0,0 1 0,-2 0-26,-18-5 0,-48-25 352,63 28-341,0 0-1,0-1 1,1 2-1,-1 0 1,-1 0-1,1 1 0,1 0 1,-2 0-1,-6 1-10,3 0 44,-57 2 641,33-16-524,33 12-150,1-1 0,0 1 0,0 0 0,-1-1 0,1 2 0,0-1-1,0-1 1,-1 2 0,0 0 0,1-1 0,-1 1 0,1-1 0,0 1 0,-1 0 0,0 0 0,1 0 0,-1 1 0,1-1 0,0 1 0,-1-1 0,0 1 0,1 0 0,0 0 0,0 0 0,-1 0-11,-55 3 384,-30-49-273,-36 6-95,97 33-9,21 3-7,-1 1 0,0 1 0,0-1 0,0 1 1,0 0-1,0 0 0,0 1 0,0 0 0,0 1 0,0 0 0,-2 0 0,-29-8 6,23 0-4,-61-13 141,-1 17-238,74 5-127,1 0 84</inkml:trace>
  <inkml:trace contextRef="#ctx0" brushRef="#br0" timeOffset="-102008.757">7497 1728 1216,'0'0'81,"0"0"-1,0 0 1,0-1-1,0 1 1,1 0-1,-1 0 1,0-1-1,0 1 1,0 0-1,0 0 1,1-1-1,-1 1 1,0 0-1,0 0 1,0 0-1,0 0 1,0 0-1,0 0 1,0 0-1,1 0 1,-1 0 0,0 0-1,0 0 1,1-1-1,-1 1 1,0 0-1,1 0 1,-1 0-1,0 0 1,0 0-1,0 0 1,0 0-1,0 0 1,1 0-1,-1 0 1,0 0-1,0 1 1,1-1-1,-1 0 1,0 0-1,1 0 1,-1 0-1,0 0 1,0 0-1,0 0 1,0 0-1,0 0 1,0 0-1,0 0 1,1 1-1,-1-1 1,0 0-1,0 0 1,0 1-81,0-2 64,0 1-29,-22-1 1885,-31-17 669,-74-39-1277,117 48-1281,-1 0 0,-1 1 0,0 1 0,0-1 0,0 2 0,-1 0 0,0 1 0,-6-3-31,-181-50 949,59 5-849,30-9 184,-49 14-236,88 25-5,59 20-9,-1-1 0,0 0-1,1-1 1,0-1 0,-1 0 0,2-1-1,-6-3-33,-108-52 530,-30 8-465,59 18 39,-19-18 17,46 5-90,-56-17 60,103 36-62,-138-71 19,44 49 639,-47-33 92,-12-9-403,164 88-374,-1-2 0,1 1 0,0-2 0,1 0 0,-1 0 0,2-1 0,-1-1 0,1 0-2,-21-14 13,-28-7 4,5 4-49,43 24 35,2-1 0,-1-1 0,0 0 0,1-1 0,0 0-1,0 0 1,1-1 0,-2-2-3,-29-32 17,17 15-17,13 22-17,8 5-38,1-1 0,-1 1 1,1-1-1,-1 1 0,1-1 1,0 1-1,-1-1 0,0 1 1,0 0-1,1-1 0,0 1 1,-1 0-1,0-1 0,0 1 1,1 0-1,-1-1 0,0 1 1,0 0-1,1 0 0,0 0 1,-1 0-1,0 0 0,0 0 1,1 0-1,-1 0 0,0 0 1,0 0-1,1 0 0,-1 1 1,0-1-1,1 0 0,-1 1 1,1-1-1,-1 1 0,0-1 1,0 0-1,1 0 0,0 1 1,-1-1-1,1 1 0,-1 0 1,0-1-1,1 0 0,0 1 1,0 0-1,-1 0 0,1-1 1,-1 0-1,1 1 0,0 0 1,-1 0-1,1-1 0,0 1 55,-1 3-317</inkml:trace>
  <inkml:trace contextRef="#ctx0" brushRef="#br0" timeOffset="-95233.814">4604 310 2489,'8'-1'481,"-20"0"-420,11 1-33,1 0 186,0 0 247,0 0 149,0 0 58,6-3 3849,-13 28-4005,-23-1 480,21-15-895,-1 0 0,-1 0 1,0-1-1,0-1 0,-1 0 0,1 0 0,-11 3-97,-28 17 139,5-3 236,-23 20-109,22 32-92,18-43-136,-36-11 4,-38 9-26,97-29-15,0 0-1,0 1 1,0 0 0,0 0 0,1 0 0,-1 0 0,1 0-1,0 1 1,0 1 0,0-2 0,0 2 0,1-1 0,0 1-1,0-1 1,0 2 0,-1 3-1,-28 33 4,16-23 3,-26 15-7,-57-6 80,38 16-10,58-42-68,1 0 1,1-1 0,-1 1 0,1-2 1,-1 2-1,1-1 0,-1 0 0,0 0 0,1 0 0,-2-1 1,2 1-1,-1 0 0,0 0 0,0-1 0,0 0 1,0 0-1,0 0 0,0 0 0,0 0 0,1 0 1,-2 0-1,1 0 0,1 0 0,-2 0-3,-8-3 101,10 2-98,-1 0 0,1 0 0,-1 1 0,1-1 1,-1 0-1,1 0 0,-1 1 0,1 0 0,-1 0 0,0 0 0,0-1 0,1 1 0,-1 0 0,1 0 0,-1 1 0,1-1 0,-1 0 0,0 0 1,1 0-1,-1 1 0,1 0 0,-1-1 0,1 1 0,-1-1 0,1 1 0,0 1 0,-2-1-3,5 21-237,2-13 145</inkml:trace>
  <inkml:trace contextRef="#ctx0" brushRef="#br0" timeOffset="110606.005">3556 849 2561,'-22'-44'5801,"-6"-7"-3921,18 34-3521,9 15 930</inkml:trace>
  <inkml:trace contextRef="#ctx0" brushRef="#br0" timeOffset="113993.693">3383 266 1608,'0'0'21,"4"0"2789,-13-7-1839,-40-48 1388,43 46-2405,0 0 0,0 2 0,-2-1 0,1 0 0,0 1 0,-1 1 0,-1-1 0,1 1 0,-6-3 46,10 7-402</inkml:trace>
  <inkml:trace contextRef="#ctx0" brushRef="#br0" timeOffset="114588.431">3053 64 1808,'-76'-40'5608,"69"36"-5665,1 1 0,-1 0 0,1 0-1,0 1 1,-1-1 0,-1 2 0,2-1-1,-1 2 1,-1-1 0,2 0 0,-2 1-1,1 0 1,-5 1 57,6 0-487</inkml:trace>
  <inkml:trace contextRef="#ctx0" brushRef="#br0" timeOffset="115467.298">2684 36 4449,'-18'-1'1639,"3"6"-424,-72 12-655,78-12-589</inkml:trace>
  <inkml:trace contextRef="#ctx0" brushRef="#br0" timeOffset="118055.707">2354 116 3673,'-39'16'2544,"-46"42"-2668,77-51-56</inkml:trace>
  <inkml:trace contextRef="#ctx0" brushRef="#br0" timeOffset="121977.461">2067 270 2080,'-35'19'4972,"-78"40"-5220,107-55-27</inkml:trace>
  <inkml:trace contextRef="#ctx0" brushRef="#br0" timeOffset="122617.311">1723 411 6657,'-63'37'1306,"58"-32"-1474,1-2 79</inkml:trace>
  <inkml:trace contextRef="#ctx0" brushRef="#br0" timeOffset="123659.033">1550 460 2024,'-33'-10'3632,"30"8"-3628,0 1 0,0-1 0,0 1 1,0-1-1,0 1 0,0 0 0,0 0 0,0 0 1,0 1-1,-1-1 0,1 0 0,0 1 0,-1 0 1,1 0-1,-1 0 0,1 1 0,0-1 0,0 1 1,0-1-1,0 1 0,0 1 0,0-2 0,0 2 0,0-1 1,0 1-1,0-1 0,0 2 0,0-1-4,-2 2-444</inkml:trace>
  <inkml:trace contextRef="#ctx0" brushRef="#br0" timeOffset="124565.901">1295 482 4385,'-36'5'2034,"-73"36"-550,101-38-1289</inkml:trace>
  <inkml:trace contextRef="#ctx0" brushRef="#br0" timeOffset="125269.818">992 589 2473,'0'-1'216,"0"0"112,-1 0 120,0 1 88,0 2 96,-1 0-16,0 2-56,-2 2 48,0 2 25,-2-1 95,1-1 32,-2 0-208,0-1-192,-1 0-184,-1 1-80,0-1 72,-1-1-744,-1 0 464</inkml:trace>
  <inkml:trace contextRef="#ctx0" brushRef="#br0" timeOffset="126239.731">752 783 5761,'-21'34'2085,"18"-30"-2053,0 0 0,1-1 0,0 1 0,0 1 0,0-2 0,0 2 0,0-1 0,1 1 0,0-1 0,0 1 0,0-1 0,1 1 1,-1-1-1,1 1 0,0-1 0,0 1 0,1 0 0,-1 0 0,1-1 0,0 1 0,1-1 0,-2 1 0,3 2-32,3 2-229</inkml:trace>
  <inkml:trace contextRef="#ctx0" brushRef="#br0" timeOffset="136292.466">685 1066 6913,'-6'-3'450,"10"47"-421,-4 42 66,2-79-76</inkml:trace>
  <inkml:trace contextRef="#ctx0" brushRef="#br0" timeOffset="137248.052">696 1377 3177,'-1'3'5217,"4"13"-7547,0 2-462,-3-9 4640,0 47-2616,-1-50 249</inkml:trace>
  <inkml:trace contextRef="#ctx0" brushRef="#br0" timeOffset="138158.64">623 1632 3993,'-1'3'392,"0"0"136,0 2 0,-2 0-136,1 1-176,-1 2-120,0 2-48,0 1-8,1 1 16,0 0-208,-1 0 120</inkml:trace>
  <inkml:trace contextRef="#ctx0" brushRef="#br0" timeOffset="139084.838">506 1806 2393,'-18'45'2473,"13"-26"-2974,1-14 257</inkml:trace>
  <inkml:trace contextRef="#ctx0" brushRef="#br0" timeOffset="-153279.781">310 1982 7498,'9'13'2549,"-47"0"-220,37-13-2300,-1 0 0,0 0 0,0 0-1,0 0 1,0 0 0,0 0 0,0 1 0,0 0 0,1-1 0,-2 0-1,2 1 1,-1 0 0,0 0 0,1-1 0,-2 2 0,2-1 0,-1 0-1,1 0 1,-1 0 0,1 1 0,-1-1 0,2 1 0,-2-1 0,1 1-1,-1 0-28,-37 54 626,-20-26 125,11 1-574,30-14 15,1 27-134,-19-14-28,30-25-15,5-5 20,0 1 0,0 0 0,1-1 0,-2 1 0,1 0 0,1 0 0,-1-1 0,0 1 0,0 1 0,1-2 0,-1 1 0,1 0 1,-1 0-1,0 0 0,1 1 0,0-2 0,0 1 0,-1 1 0,1-2 0,0 2 0,0-1 0,-1 0 0,1 1 0,0-2 0,0 2 0,1-1 0,-1 0 0,0 0 0,0 0-35,1 5 746</inkml:trace>
  <inkml:trace contextRef="#ctx0" brushRef="#br0" timeOffset="-53635.492">3431 615 3025,'2'-38'4526,"-28"-71"-1849,32 75-2112,-4 28-420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0T15:33:59.700"/>
    </inkml:context>
    <inkml:brush xml:id="br0">
      <inkml:brushProperty name="width" value="0.1" units="cm"/>
      <inkml:brushProperty name="height" value="0.1" units="cm"/>
      <inkml:brushProperty name="color" value="#0066FF"/>
    </inkml:brush>
  </inkml:definitions>
  <inkml:trace contextRef="#ctx0" brushRef="#br0">16622 10459 688,'-1'-1'5376,"1"1"-5172,7-23 2539,-5 10-2451,-1 1 0,0 0 0,0-1 1,-2 0-1,0 0 0,1 1 0,-5-12-292,-14-58 249,6 50-190,-23-16 107,-9-15 43,4 31-99,20 8-100,-23-21 14,14 20-16,3 15 6,-4-11 52,19 5-58,12 16 310,0-1-260</inkml:trace>
  <inkml:trace contextRef="#ctx0" brushRef="#br0" timeOffset="6978.962">16286 9925 2753,'0'-19'5610,"3"-33"-2572,0 26-2731,-3-28-28,12 39-177,7-23 21,-12 36-110,-6 2-13,0 0 1,0 0-1,0-1 0,-1 1 1,2 0-1,-1 0 0,-1 0 1,1-1-1,1 1 0,-2 0 1,1 0-1,0-1 1,0 1-1,-1-1 0,1 0 1,0 1-1,0 0 0,-1-1 1,1 0-1,0 0 0,0 1 1,-1-1-1,0 0 0,1 0 1,-1 1-1,1-1 1,-1 0-1,1 0 0,-1 0 1,0 0-1,0 0 0,0 1 1,1-2-1,-1 1 0,0 1 1,0-1-1,0-1 0,0 2 1,0-1-1,0 0 0,-1 0 1,1 0-1,0 0 1,0 0-1,0 0 0,0 0 1,-1 0-1,0 1 0,1-1 1,-1 0-1,0-31 24,5-7 8,44 31 80,-18 13-88,17 23 0,-8-13-24,9-1 24,25-3 54,-7-12 141,-20-3-67,-22 5-40,15-10 56,-16 8-104,41 0 279,-43-18-295,10-17-24,17 4 132,-46 31 312</inkml:trace>
  <inkml:trace contextRef="#ctx0" brushRef="#br0" timeOffset="68671.379">16976 9554 880,'0'-32'6061,"-3"15"-6051,-13-41 1620,-4 6-456,-8-27-357,21 62-745,7 16-66,-5-18 402,-29 1-362,8 8-10,-20 2 506,10-2-333,-13 1-33,21 0-159,-19-2 134,11 11-79,-26 15-24,17-14 168,29 5-200,4-29 40,6 7-48,-12-46 64,3 15 48,-4-16 9,19 62-90</inkml:trace>
  <inkml:trace contextRef="#ctx0" brushRef="#br0" timeOffset="127643.69">16390 9018 1168,'1'-2'132,"-1"1"0,0-1 0,1 1 0,-1-1 0,1 1 0,-1-1 0,0 1 0,0-1 1,0 1-1,0-1 0,0 1 0,-1-1 0,1 1 0,-1 0 0,1-1 0,0 1 0,-1-1 0,1 1 0,-1-1 0,0 2 0,1-2 0,-1 1 0,0 0 0,0-1 0,0 2 0,0-2 0,0 1 0,0 1 0,-1-2 0,2 1 0,-2 1 0,1-1 0,0 0 0,-1 0 0,1 1 0,-1 0 0,1-1 0,-1 0 0,1 1 0,0 0 0,0-1 0,-2 1-132,-73-11 2468,-28-10-505,43 20-1522,55 0-383,0-1-1,0 1 1,1-1-1,-1 0 0,0 0 1,1 0-1,0-1 1,0 0-1,-1 0 1,1-1-1,-2-2-57,-50-8 122,-41 9 86,65-2-72,-23-17 46,39 10-156,17 14-34</inkml:trace>
  <inkml:trace contextRef="#ctx0" brushRef="#br0" timeOffset="132955.862">15778 8838 800,'-1'0'197,"0"1"1,0-1-1,0 1 0,0 0 1,0-1-1,0 1 0,0-1 1,-1 1-1,1-1 0,0 0 1,0 1-1,0-1 0,-1 0 1,1 0-1,0 0 0,-1 0 1,2 0-1,-2 0 0,1 0 1,0-1-1,-1 1 0,2 0 1,-2-1-1,1 1 0,0-1 1,0 1-1,0-1 0,0 0 1,-1 1-1,2-1 0,-2 0-197,-21-5 691,-40-20 1246,7 13-1280,0 13-537,-44-20 1055,-4 41-424,22-3-142,44-10-273,-45 6 11,18-7 532,15 0-830,-8 5-9,9 9-1,14-5 18,11-5 86,22-7-132,-1 0 0,1-1 0,-1 0 0,1 1 0,-2-1 0,1-1 0,0 1 0,-1-1 0,1 1 0,-1-1 0,1 0 0,-1 0 0,0 0 0,0-1 0,0 1 0,-2 0-11,1 5-1495,5-6 1118</inkml:trace>
  <inkml:trace contextRef="#ctx0" brushRef="#br0" timeOffset="137702.63">14765 8945 1136,'-4'5'4615,"4"-5"-2575,-1-4 1303,0-1-4080,-50-80 1918,39 56-701,-29-44-241,21 32-29,-1-23-66,-24-35 96,14 40-112,22 7-15,3 16-57,-7-3-25,13 9-246,-12 0-974,9 27 840</inkml:trace>
  <inkml:trace contextRef="#ctx0" brushRef="#br0" timeOffset="162986.287">14492 8306 2593,'3'6'4637,"-3"-6"-4596,0 0 1,0 0-1,1-1 1,-1 1-1,0 0 1,0-1-1,0 1 1,0 0-1,1 0 1,-1 0-1,0 0 0,0 0 1,0 0-1,1 0 1,-1-1-1,0 1 1,0 0-1,0 0 1,0 0-1,0 0 1,1-1-1,-1 1 1,0 0-1,0 0 0,1 0 1,-1 0-1,0 0 1,1 0-1,-1 0 1,0 0-1,0 0 1,0 0-1,0 0 1,1 0-1,-1 0 1,0 0-1,0 0 1,1 0-1,-1 0 0,0 1 1,1-1-1,-1 0 1,0 0-1,0 0 1,0 0-1,0 1 1,0-1-1,0 0 1,1 0-1,-1 0 1,0 0-1,0 0-41,-34-34 1402,-34-29-1077,14 13 411,-17-19-582,28 22-106,-52-39-24,24 56-16,26 16 1,-2 0 60,-51 9 83,44 10-803,53-6 247</inkml:trace>
  <inkml:trace contextRef="#ctx0" brushRef="#br0" timeOffset="182373.327">13794 7902 3289,'0'1'7995,"1"-1"-5303,0 2-4318,5 3-7770,0-1 12399,1 5-410,-18-15-1663,-7 0-90,-35 13-286,-4 11 416,9-3-285,-27 10-85,-50 39 226,81-55-484,-44 15-149,9 1 226,22-29-205,-21 8-151,6 12-46,6 0 46,-33-8 206,-19 5-153,46-1-68,-32-33-17,70 12-31,-39-3-7,68 13-170,-9 1-670,17 1 67,0-3 304</inkml:trace>
  <inkml:trace contextRef="#ctx0" brushRef="#br0" timeOffset="212525.593">12401 8135 2561,'3'-13'5716,"-9"-9"-4030,2 1-809,-11-47 743,10 6-1301,-6-5-225,-14-22-44,-5 34-42,-11 10 0,36 41-9,4 2 1,0 1-1,1 1 1,-1-2 0,0 1-1,0 1 1,0-2-1,0 1 1,0 1-1,0-1 1,0 0 0,0 0-1,0 1 1,-1 0-1,1-1 1,0 0-1,0 1 1,-1-1 0,1 1-1,0 0 1,-1 0-1,1 0 1,0 0-1,0 0 1,-1 0 0,1 0-1,0 0 1,-1 0-1,1 0 1,-1 1-1,2-1 1,-2 1-1,1-1 1,0 1 0,-1-1-1,2 1 1,-2 0 0,-59 38 41,59-38-31,0 2-1,-1-1 1,1-1 0,0 2 0,0-1-1,0 0 1,0 1 0,1-1-1,-1 1 1,1 0 0,-1 0-1,1-1 1,0 1 0,-1 0-1,2 0 1,-1 0 0,0 0-1,1 0 1,-1 0 0,1 0 0,0 0-1,0 1-9,-5 22 115,-20 17 51,19-10-88,5-31-68,0 0-1,0 0 0,1 1 1,0-1-1,0 0 1,0 0-1,-1 1 0,2-1 1,-1 0-1,0 0 1,0 1-1,0-1 1,1 0-1,0 0 0,0 0 1,-1 0-1,1 0 1,0 0-1,1 2-9,-2-3 5,0 0 1,-1 0-1,1-1 0,0 1 1,0 0-1,0 0 0,-1-1 1,1 1-1,-1 0 0,1 0 1,-1-1-1,1 1 0,0 0 1,-1-1-1,0 1 0,0-1 1,1 1-1,-1-1 1,0 1-1,0 0 0,1-1 1,-1 0-1,0 0 0,0 0 1,1 1-1,-1-1 0,0 0 1,0 1-1,1-1 0,-1 0 1,0 0-1,0 0 0,0 0 1,0 0-1,0 0-5,-15 6 69,-49 22 52,-3-7 62,-58 10 153,23-13 504,-13-22-185,34 4-388,-83-3-60,115 1-191,-14-2 24,16 7 96,45-4-119,1 1 1,-1 0-1,1 0 1,-1 0-1,1 1 1,-1-1-1,0 0 1,0 1-1,1 0 1,-1 0-1,1 0 1,0 0-1,-1 0 0,1 1 1,0-1-1,0 1 1,-1-1-18,-1 27 231,-13 13-215,-12-9 72,17-25-72,12-6-29,1-1 1,-1 0-1,0 0 1,1 0-1,-1 0 1,0 1-1,0-1 1,0 0-1,0 0 1,0 1-1,0-1 1,0 0 0,1 0-1,-1 0 1,0 0-1,0 0 1,0 1-1,0-1 1,0 0-1,0 0 1,0 1-1,1-1 1,-1 0-1,0 1 1,0-1-1,0 0 1,0 0-1,0 0 1,0 0-1,-1 1 1,1-1-1,0 0 1,0 1 0,0-1-1,0 0 1,0 1-1,0-1 1,0 0-1,-1 0 1,1 0-1,0 0 1,0 0-1,0 0 1,0 1-1,0-1 1,0 0-1,0 0 1,-1 1-1,1-1 1,0 0-1,-1 0 1,1 0-1,0 0 1,0 0 0,-1 0-1,1 1 1,0-1-1,0 0 1,0 0-1,0 0 1,-1 0-1,1 0 13,4 0 198</inkml:trace>
  <inkml:trace contextRef="#ctx0" brushRef="#br0" timeOffset="-213624.193">11047 8171 4793,'-6'-8'5142,"-13"-6"-4275,6 5-111,-41-60 545,-5 18-959,11-12-132,-19 23-146,63 34-56,-49-21 24,25-2-17,20 22-2,1-1 0,-1 2 1,0-1-1,0 1 0,0 1 1,-1 0-1,0 0 0,0 0 1,-1 1-14,-91-38 89,35 9 333,25 9-292,1-6 49,-8-10 162,-27-12-227,18 16-68,-19 10 4,70 23-54,1 1-25,0 1 0,0-1 0,0-1 0,1 1 0,-1 0 0,1-1 0,0 0 0,0 0-1,0 0 1,0-1 0,0 0 0,1 1 0,-3-5 29,9 6-1377,1 3 1262</inkml:trace>
  <inkml:trace contextRef="#ctx0" brushRef="#br0" timeOffset="-193023.941">10013 7465 3089,'18'11'1227,"-14"-11"-970,15-5 5600,-4-33-5110,23-27 355,-12 14-892,-8 1 113,3 3 149,-12-14-314,12 33 180,-2 4-292,-12 14-37,3-27 78,0 6-14,2-4 30,8-17 1,-13 31-78,-5-28 21,0 21 114,-2 28-155,7 4 29,-8-5-35,1 1 1,0 0 0,0-1-1,0 1 1,0 0-1,0 0 1,1 0 0,-1-1-1,0 1 1,0 0 0,0-1-1,0 1 1,0 0 0,0-1-1,0 1 1,0 0 0,0 0-1,0 0 1,0 0-1,1 0 1,-1-1 0,0 1-1,1 0 1,-1 0 0,0-1-1,0 1 1,1 0 0,-1 0-1,0 0 1,0-1-1,0 1 1,0 0 0,1 0-1,-1 0 1,1 0 0,-1 0-1,0 0 1,1 0 0,-1 0-1,0 0 1,0 0 0,0 0-1,0 0 1,1 0-1,-1 0 1,1 0 0,-1 0-1,0 0 1,1 1 0,-1-1-1,0 0 1,0 0 0,0 0-1,0 1 1,0-1-1,1 0 1,-1 0 0,0 1-1,7-73 113,-7 39-61,8-15-25,45-36 165,-33 45-181,18-38 35,-21 35-38,51-15 223,-51-57-204,39 84 19,-53 29-46,-1 1 0,0-1 0,0-1 0,0 2 0,-1-2 0,2 1 0,-2-1 0,1 1 0,0-1 0,-1 1 0,1-1 0,-1 0 0,1 0 0,-1 0 0,0 1 0,0-2 0,0 1 0,0 1 0,0-2 0,0 1 0,-1 0 0,1-2 0,20-64 6,-3 25-4,-1-36-2,10 0 0,-12 49-8,4-30 8,-15 25 0,8-43-181,-11 75 3194,0 0-1412</inkml:trace>
  <inkml:trace contextRef="#ctx0" brushRef="#br0" timeOffset="-178911.978">10748 5731 600,'0'10'2330,"-1"-20"220,11-10 2242,-7-64-3482,3 1 0,10-34-1310,3 2 448,7-4-161,6-8-63,-17 89-208,-11 24-12,1 1-1,-2 1 1,0-2 0,-1 1-1,-1-1 1,1 1-1,-2-1 1,0 1 0,-1-1-1,0 1 1,-3-12-4,4 23 9,-1 2 0,1-2 1,0 1-1,0 0 0,0-1 1,0 1-1,0 0 0,0 0 0,0-1 1,0 1-1,0 0 0,1-1 0,-1 1 1,1 0-1,-1 0 0,0 0 0,1-1 1,0 2-1,0-2 0,-1 1 0,1 0 1,0 0-1,0 0 0,-1 0 0,1 0 1,1 0-1,-2 1 0,1-1 0,1 0 1,-2 0-1,2 1 0,-1 0 0,0-1-9,7-36 208,-3 21-797,-3 16 345</inkml:trace>
  <inkml:trace contextRef="#ctx0" brushRef="#br0" timeOffset="-171253.865">10912 4819 2913,'7'-32'4122,"-6"30"-3949,1 0 1,-1 0-1,1 0 0,-2 0 1,1 0-1,1 0 1,-2-1-1,1 1 1,-1 0-1,1 0 0,0-1 1,-1 1-1,0 0 1,0 0-1,0-1 0,0 1 1,0 0-1,0-1 1,-1 1-1,1-1 0,-1 1 1,0 0-1,1 0-173,-3-12 497,-7-29-144,27-50 265,-24-5-466,-5 1-16,-13-17-104,20 93-31,-1 0 1,-1 1 0,-1 0-1,0 0 1,-7-10-2,-15-10 0,6 0 8,-22-81 8,0 56-16,33 40 8,-20-64 8,13-13 50,9 88 2103,9 10-1188</inkml:trace>
  <inkml:trace contextRef="#ctx0" brushRef="#br0" timeOffset="-124102.553">10599 3669 3769,'8'-9'3551,"-3"-30"-1185,-26 1-1218,7 10-222,-21-19-694,13 26-63,-27-58 362,-15 19-332,34 32 157,-29-31-128,-18 0 171,15 17-142,3-3-193,-15 11 15,22 4 26,-28-9-16,-19 12 87,24-4 238,-24 4-139,-13-26 123,-10-5 608,-12-15-459,46 18-419,-25 7 136,6 13 0,51 6-191,-6-9-18,-2 13-55,4 21 8,29-1 8,20-7-24,-5-29 16,23 13-8,-11-7 1,4 32-1,0 0 0,-1 0 0,1 0 0,-1 0 0,0 0 0,0 0 0,0 0 0,0 0 0,-1 0-1,1 0 1,-1 0 0,1 1 0,-1-1 0,0 1 0,0 0 0,0-1 0,-1 0 0,-5-7 0,-20-22 0,28 8 0,-4 0-7,-10-85-3,-6 63-54,-5 28-55,24 17 72,-1 0 0,1-1 1,-1 1-1,0 0 0,1 0 0,0-1 1,-1 0-1,1 0 0,0 1 1,0-1-1,0 0 0,0 1 0,0-2 1,1 2-1,-1-1 0,0 0 0,0 0 1,1 0-1,0 0 0,0 0 1,0 0-1,-1-1 0,2 2 0,-1-1 1,0-1-1,0 0 47,0-30-1060,3 27 798</inkml:trace>
  <inkml:trace contextRef="#ctx0" brushRef="#br0" timeOffset="-112256.081">8496 1970 1376,'21'17'5143,"-10"-1"-4515,-38-70 2858,26 52-3460,-1 0 0,0 0-1,0 0 1,0 0 0,0 1 0,-1-1 0,1 1-1,0-1 1,-1 1 0,1 0 0,-1 0 0,1 0 0,-1 1-1,1-1 1,-1 0 0,0 0 0,0 1 0,-2 0-26,-18-5 0,-48-25 352,63 28-341,0 0-1,0-1 1,1 2-1,-1 0 1,-1 0-1,1 1 0,1 0 1,-2 0-1,-6 1-10,3 0 44,-57 2 641,33-16-524,33 12-150,1-1 0,0 1 0,0 0 0,-1-1 0,1 2 0,0-1-1,0-1 1,-1 2 0,0 0 0,1-1 0,-1 1 0,1-1 0,0 1 0,-1 0 0,0 0 0,1 0 0,-1 1 0,1-1 0,0 1 0,-1-1 0,0 1 0,1 0 0,0 0 0,0 0 0,-1 0-11,-55 3 384,-30-49-273,-36 6-95,97 33-9,21 3-7,-1 1 0,0 1 0,0-1 0,0 1 1,0 0-1,0 0 0,0 1 0,0 0 0,0 1 0,0 0 0,-2 0 0,-29-8 6,23 0-4,-61-13 141,-1 17-238,74 5-127,1 0 84</inkml:trace>
  <inkml:trace contextRef="#ctx0" brushRef="#br0" timeOffset="-102008.757">7497 1728 1216,'0'0'81,"0"0"-1,0 0 1,0-1-1,0 1 1,1 0-1,-1 0 1,0-1-1,0 1 1,0 0-1,0 0 1,1-1-1,-1 1 1,0 0-1,0 0 1,0 0-1,0 0 1,0 0-1,0 0 1,0 0-1,1 0 1,-1 0 0,0 0-1,0 0 1,1-1-1,-1 1 1,0 0-1,1 0 1,-1 0-1,0 0 1,0 0-1,0 0 1,0 0-1,0 0 1,1 0-1,-1 0 1,0 0-1,0 1 1,1-1-1,-1 0 1,0 0-1,1 0 1,-1 0-1,0 0 1,0 0-1,0 0 1,0 0-1,0 0 1,0 0-1,0 0 1,1 1-1,-1-1 1,0 0-1,0 0 1,0 1-81,0-2 64,0 1-29,-22-1 1885,-31-17 669,-74-39-1277,117 48-1281,-1 0 0,-1 1 0,0 1 0,0-1 0,0 2 0,-1 0 0,0 1 0,-6-3-31,-181-50 949,59 5-849,30-9 184,-49 14-236,88 25-5,59 20-9,-1-1 0,0 0-1,1-1 1,0-1 0,-1 0 0,2-1-1,-6-3-33,-108-52 530,-30 8-465,59 18 39,-19-18 17,46 5-90,-56-17 60,103 36-62,-138-71 19,44 49 639,-47-33 92,-12-9-403,164 88-374,-1-2 0,1 1 0,0-2 0,1 0 0,-1 0 0,2-1 0,-1-1 0,1 0-2,-21-14 13,-28-7 4,5 4-49,43 24 35,2-1 0,-1-1 0,0 0 0,1-1 0,0 0-1,0 0 1,1-1 0,-2-2-3,-29-32 17,17 15-17,13 22-17,8 5-38,1-1 0,-1 1 1,1-1-1,-1 1 0,1-1 1,0 1-1,-1-1 0,0 1 1,0 0-1,1-1 0,0 1 1,-1 0-1,0-1 0,0 1 1,1 0-1,-1-1 0,0 1 1,0 0-1,1 0 0,0 0 1,-1 0-1,0 0 0,0 0 1,1 0-1,-1 0 0,0 0 1,0 0-1,1 0 0,-1 1 1,0-1-1,1 0 0,-1 1 1,1-1-1,-1 1 0,0-1 1,0 0-1,1 0 0,0 1 1,-1-1-1,1 1 0,-1 0 1,0-1-1,1 0 0,0 1 1,0 0-1,-1 0 0,1-1 1,-1 0-1,1 1 0,0 0 1,-1 0-1,1-1 0,0 1 55,-1 3-317</inkml:trace>
  <inkml:trace contextRef="#ctx0" brushRef="#br0" timeOffset="-95233.814">4604 310 2489,'8'-1'481,"-20"0"-420,11 1-33,1 0 186,0 0 247,0 0 149,0 0 58,6-3 3849,-13 28-4005,-23-1 480,21-15-895,-1 0 0,-1 0 1,0-1-1,0-1 0,-1 0 0,1 0 0,-11 3-97,-28 17 139,5-3 236,-23 20-109,22 32-92,18-43-136,-36-11 4,-38 9-26,97-29-15,0 0-1,0 1 1,0 0 0,0 0 0,1 0 0,-1 0 0,1 0-1,0 1 1,0 1 0,0-2 0,0 2 0,1-1 0,0 1-1,0-1 1,0 2 0,-1 3-1,-28 33 4,16-23 3,-26 15-7,-57-6 80,38 16-10,58-42-68,1 0 1,1-1 0,-1 1 0,1-2 1,-1 2-1,1-1 0,-1 0 0,0 0 0,1 0 0,-2-1 1,2 1-1,-1 0 0,0 0 0,0-1 0,0 0 1,0 0-1,0 0 0,0 0 0,0 0 0,1 0 1,-2 0-1,1 0 0,1 0 0,-2 0-3,-8-3 101,10 2-98,-1 0 0,1 0 0,-1 1 0,1-1 1,-1 0-1,1 0 0,-1 1 0,1 0 0,-1 0 0,0 0 0,0-1 0,1 1 0,-1 0 0,1 0 0,-1 1 0,1-1 0,-1 0 0,0 0 1,1 0-1,-1 1 0,1 0 0,-1-1 0,1 1 0,-1-1 0,1 1 0,0 1 0,-2-1-3,5 21-237,2-13 145</inkml:trace>
  <inkml:trace contextRef="#ctx0" brushRef="#br0" timeOffset="110606.005">3556 849 2561,'-22'-44'5801,"-6"-7"-3921,18 34-3521,9 15 930</inkml:trace>
  <inkml:trace contextRef="#ctx0" brushRef="#br0" timeOffset="113993.693">3383 266 1608,'0'0'21,"4"0"2789,-13-7-1839,-40-48 1388,43 46-2405,0 0 0,0 2 0,-2-1 0,1 0 0,0 1 0,-1 1 0,-1-1 0,1 1 0,-6-3 46,10 7-402</inkml:trace>
  <inkml:trace contextRef="#ctx0" brushRef="#br0" timeOffset="114588.431">3053 64 1808,'-76'-40'5608,"69"36"-5665,1 1 0,-1 0 0,1 0-1,0 1 1,-1-1 0,-1 2 0,2-1-1,-1 2 1,-1-1 0,2 0 0,-2 1-1,1 0 1,-5 1 57,6 0-487</inkml:trace>
  <inkml:trace contextRef="#ctx0" brushRef="#br0" timeOffset="115467.298">2684 36 4449,'-18'-1'1639,"3"6"-424,-72 12-655,78-12-589</inkml:trace>
  <inkml:trace contextRef="#ctx0" brushRef="#br0" timeOffset="118055.707">2354 116 3673,'-39'16'2544,"-46"42"-2668,77-51-56</inkml:trace>
  <inkml:trace contextRef="#ctx0" brushRef="#br0" timeOffset="121977.461">2067 270 2080,'-35'19'4972,"-78"40"-5220,107-55-27</inkml:trace>
  <inkml:trace contextRef="#ctx0" brushRef="#br0" timeOffset="122617.311">1723 411 6657,'-63'37'1306,"58"-32"-1474,1-2 79</inkml:trace>
  <inkml:trace contextRef="#ctx0" brushRef="#br0" timeOffset="123659.033">1550 460 2024,'-33'-10'3632,"30"8"-3628,0 1 0,0-1 0,0 1 1,0-1-1,0 1 0,0 0 0,0 0 0,0 0 1,0 1-1,-1-1 0,1 0 0,0 1 0,-1 0 1,1 0-1,-1 0 0,1 1 0,0-1 0,0 1 1,0-1-1,0 1 0,0 1 0,0-2 0,0 2 0,0-1 1,0 1-1,0-1 0,0 2 0,0-1-4,-2 2-444</inkml:trace>
  <inkml:trace contextRef="#ctx0" brushRef="#br0" timeOffset="124565.901">1295 482 4385,'-36'5'2034,"-73"36"-550,101-38-1289</inkml:trace>
  <inkml:trace contextRef="#ctx0" brushRef="#br0" timeOffset="125269.818">992 589 2473,'0'-1'216,"0"0"112,-1 0 120,0 1 88,0 2 96,-1 0-16,0 2-56,-2 2 48,0 2 25,-2-1 95,1-1 32,-2 0-208,0-1-192,-1 0-184,-1 1-80,0-1 72,-1-1-744,-1 0 464</inkml:trace>
  <inkml:trace contextRef="#ctx0" brushRef="#br0" timeOffset="126239.731">752 783 5761,'-21'34'2085,"18"-30"-2053,0 0 0,1-1 0,0 1 0,0 1 0,0-2 0,0 2 0,0-1 0,1 1 0,0-1 0,0 1 0,0-1 0,1 1 1,-1-1-1,1 1 0,0-1 0,0 1 0,1 0 0,-1 0 0,1-1 0,0 1 0,1-1 0,-2 1 0,3 2-32,3 2-229</inkml:trace>
  <inkml:trace contextRef="#ctx0" brushRef="#br0" timeOffset="136292.466">685 1066 6913,'-6'-3'450,"10"47"-421,-4 42 66,2-79-76</inkml:trace>
  <inkml:trace contextRef="#ctx0" brushRef="#br0" timeOffset="137248.052">696 1377 3177,'-1'3'5217,"4"13"-7547,0 2-462,-3-9 4640,0 47-2616,-1-50 249</inkml:trace>
  <inkml:trace contextRef="#ctx0" brushRef="#br0" timeOffset="138158.64">623 1632 3993,'-1'3'392,"0"0"136,0 2 0,-2 0-136,1 1-176,-1 2-120,0 2-48,0 1-8,1 1 16,0 0-208,-1 0 120</inkml:trace>
  <inkml:trace contextRef="#ctx0" brushRef="#br0" timeOffset="139084.838">506 1806 2393,'-18'45'2473,"13"-26"-2974,1-14 257</inkml:trace>
  <inkml:trace contextRef="#ctx0" brushRef="#br0" timeOffset="-153279.781">310 1982 7498,'9'13'2549,"-47"0"-220,37-13-2300,-1 0 0,0 0 0,0 0-1,0 0 1,0 0 0,0 0 0,0 1 0,0 0 0,1-1 0,-2 0-1,2 1 1,-1 0 0,0 0 0,1-1 0,-2 2 0,2-1 0,-1 0-1,1 0 1,-1 0 0,1 1 0,-1-1 0,2 1 0,-2-1 0,1 1-1,-1 0-28,-37 54 626,-20-26 125,11 1-574,30-14 15,1 27-134,-19-14-28,30-25-15,5-5 20,0 1 0,0 0 0,1-1 0,-2 1 0,1 0 0,1 0 0,-1-1 0,0 1 0,0 1 0,1-2 0,-1 1 0,1 0 1,-1 0-1,0 0 0,1 1 0,0-2 0,0 1 0,-1 1 0,1-2 0,0 2 0,0-1 0,-1 0 0,1 1 0,0-2 0,0 2 0,1-1 0,-1 0 0,0 0 0,0 0-35,1 5 746</inkml:trace>
  <inkml:trace contextRef="#ctx0" brushRef="#br0" timeOffset="-53635.492">3431 615 3025,'2'-38'4526,"-28"-71"-1849,32 75-2112,-4 28-420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0T15:59:08.5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8612 200 6113,'-2'6'5432,"-29"1"-4466,-71 13 370,69-17-1108,-51 4 27,57 9-126,-12-12 455,-66-14-488,-18 14 264,-50-25-256,76 6-9,18 30-87,-37 23 17,95-25 115,15-9-100,2 0 1,-1-1-1,-1 0 0,1 0 1,-1 0-1,1-1 0,-1 0 1,0 0-1,0-1 0,1 1 1,-2-1-1,1 0 1,-5 0-41,-102 8 225,104-5-190,-1-1 0,1 0 0,0-1 0,0 0 0,-1 0 0,0-2 0,0 1 0,1 0 0,-1-1 0,0-1 0,0 0 0,1 0 0,0-1-1,-1-1 1,0 1 0,1-1 0,0-1 0,-7-3-35,-41-61 74,-12 31-66,-10-4-8,77 39-2,-1 1 0,0 1 0,0-1 0,0 0 0,0 1 0,0-1 0,0 1 0,0 0 0,0 0 0,0 0 0,1 1 0,-1-1 0,0 1 0,0 0 0,0-1 0,1 1 0,-1 1 0,1-2 0,-1 2 0,0-1 0,0 1 0,1-1 0,0 1 0,0 0 0,-1 0 0,1 0 0,0 0 0,-1 2 2,-3 1 3,0 1 1,0-1-1,-1 1 1,0-2-1,0 1 1,0-2 0,0 1-1,-1 0 1,-8 2-4,6-2 15,2-1 45,-1 0 0,1 0 0,0-1 0,0 0 0,-1 0 0,0-2 1,1 2-1,-1-2 0,0 0 0,1 0 0,-1-1 0,-6-1-60,-20-6 76,-1 1 1,1 2-1,0 0 0,-21 3-76,-31 0 64,-3-28 170,78 24-229,-51-33 35,9-6-8,-3-1-48,9 33-17,30 27-6,-72 16 55,59-22-16,23-7 2,1 2-1,-1-1 1,2 0 0,-2 1 0,1 1-1,1-1 1,-1 1 0,0 0 0,1 1-1,-5 4-1,-52 2 510,46-8-483,0-2 0,1 0-1,-2 0 1,2-2 0,-1 0 0,-7-2-27,-129-10 247,33-1-158,56 11-89,-1 23-8,-28-16 60,52-7-14,-86 7 64,103-1-89,1-1 0,-1-1 0,1-1-1,0-1 1,-16-3-13,-89-15 32,-14 1 32,75 12 0,67 7-121,0-1 0,-1 0 0,1 0 0,0 1 0,-1-1-1,1 0 1,0 0 0,0 0 0,0 0 0,-1 0 0,1 0 0,0 0 0,-1 1-1,1-1 1,-1 0 0,1 0 0,0 0 0,0 0 0,0 0 0,-1 0-1,1 0 1,-1 0 0,1 0 0,-1 0 0,1 0 0,0-1 0,0 1 0,0 0-1,-1 0 1,1 0 0,0 0 0,-1 0 0,1 0 0,0 0 0,-1 0 0,1-1-1,0 1 1,0 0 0,0-1 0,0 1 0,-1 0 0,1-1 0,0 1-1,0 0 1,0 0 0,-1 0 0,1-1 0,0 1 0,0 0 0,0-1 0,0 1-1,0-1 1,0 1 0,0 0 0,0 0 0,0 0 0,0-1 0,0 1-1,0-1 1,0 1 0,0-1 0,0 1 0,0 0 0,0 0 0,0 0 0,1-1-1,-1 1 1,0 0 0,0-1 57,4-1-867</inkml:trace>
  <inkml:trace contextRef="#ctx0" brushRef="#br0" timeOffset="1">4526 107 1848,'-3'9'7967,"-12"-11"-6061,-12-1-1242,-36-8 497,28 6-704,7 3-201,-48-14 479,-77-29-103,106 24-535,21 12-595,26 7 268</inkml:trace>
  <inkml:trace contextRef="#ctx0" brushRef="#br0" timeOffset="2">4030 11 2200,'-7'9'4783,"-5"6"-1944,11-10-2692,-1 0 0,1 0 0,1-1 0,-1 1 0,1 0 1,0-1-1,0 2 0,0-2 0,1 1 0,-1 0 0,1-1 0,1 1 0,0 2-147,2 17 133,-3-16-73,-1 0 0,0 0 1,0 0-1,0-1 0,-1 2 1,0-2-1,-1 1 1,0 0-1,0-1 0,0 1 1,-4 5-61,-12 67 96,12-16 64,6-63-155,0 1 0,-1-1 0,0 1 0,0-2 0,1 2 0,-1-1 0,0 0 1,0 1-1,0-1 0,0 0 0,0 0 0,0 0 0,-1 0 0,2 0 0,-2 0 0,1 0 0,-1 0 0,1-1 1,0 0-1,-1 1 0,1 0 0,-1-1 0,1 1 0,-1-1 0,1 0 0,-1 0 0,1 0 0,-1 0 1,-1 0-6,-21 9 20,20-6 10,0-1 1,0 1-1,-1-1 0,1 0 1,-1 0-1,0-1 1,0 1-1,0-1 0,1 0 1,-2 0-1,2 0 1,-1-1-1,-1 0 0,2 0 1,-1 0-1,-1-1 1,2 0-1,-1 0 0,0 0 1,-5-2-31,-1 0 5,-1 1-1,1 0 1,-1 1 0,0-1 0,0 2 0,0 0 0,1 1-1,-1 0 1,0 0 0,-3 2-5,-66 26 16,-16-3 8,61-4-24,-26 9 7,18 7-9,26-16 5,-37 33 5,25-21 0,-21 19-8,20-10 0,-37 32 0,21 12 9,24-9 22,29-33-13,2-5 20,-9-38-38,1 0 0,-1 0 0,0 0 1,0-1-1,0 1 0,-1-1 0,2 1 0,-2-1 1,1 1-1,-1-1 0,1 1 0,-1-2 0,1 2 1,-1-1-1,1 0 0,-1 0 0,0 0 0,0-1 0,0 1 1,1 0-1,-1 0 0,0-1 0,0 0 0,0 0 1,0 1-1,0-1 0,0 0 0,1 0 0,-2 0 1,1-1-1,1 1 0,-2 0 0,2 0 0,-1-1 0,-1 0 0,-22 1 2,-50 2 14,37 12 320,21-11-304,16-3-21,-2-1-1,1 1 0,1 0 0,-2 0 0,1 1 0,1-1 1,-2 0-1,1 1 0,1-1 0,-2 0 0,2 1 0,-1 0 1,0 0-1,0-1 0,0 2 0,1-1 0,-1 0 1,0 0-1,1 0 0,-1 1 0,1-1 0,0 0 0,-1 1 1,1 0-1,0-1 0,0 1 0,0-1 0,0 2 1,0-2-1,0 1 0,0 0 0,1-1 0,-1 2 0,1-1 1,0-1-1,-1 3-10,1 1 23,0-4-17,1 1 0,-1-2 0,0 2 0,0-1 0,0 0 0,0 1 0,0-1 0,0 1 0,0-2-1,0 2 1,0-1 0,0 0 0,-1 1 0,1-2 0,-1 2 0,1-1 0,-1 0 0,1 1 0,-1-2 0,0 2 0,0-1 0,1-1 0,-1 2 0,0-1 0,0-1 0,1 1 0,-2 0 0,1 0 0,1-1 0,-2 1 0,1 0 0,0 0 0,0-1 0,0 0-1,0 1 1,-1-1 0,1 1 0,0-1 0,0 0 0,-1 1 0,1-1 0,0 0-6,-82-1 16,25 7 0,-23 11-16,-10-21 7,30 12-14,-14 2 7,-93-4 264,126-10 106,-19-1 71,46 1-724,8 2 3421,2 0-1627</inkml:trace>
  <inkml:trace contextRef="#ctx0" brushRef="#br0" timeOffset="3">1997 1238 2761,'0'2'7564,"-8"-11"-5043,-23-22-2435,-6 4 265,3 14 73,-14 25 73,29 11-123,-21-13-301,-43 17-25,41-2 136,37-22-128,0 0 0,0 1 0,0 0 0,1-1 0,-1 2 0,1-1 0,0 1 0,-1-1 0,2 1 0,0 0 0,-1 0 0,1 1 0,-1 3-56,-38 18 162,-15-22 86,23 1-232,-15 9 5,-32 16 36,43 20-23,7-30 4,12 15-22,-27 15-14,43-45 1,0-2 1,-1 1-1,1 1 1,0-1-1,0 0 1,1 1-1,-1-1 1,2 1-1,-1 0 1,0 0-1,1 4-3,-14 50 0,5-37-1429,9-23 1002</inkml:trace>
  <inkml:trace contextRef="#ctx0" brushRef="#br0" timeOffset="4">1127 1717 3657,'7'-2'5041,"-8"5"-1113,-6 0-4631,-20 25 1736,3-14-611,1 4 67,-12 6 78,-4-3-293,1 21 183,-9 23-161,33-49-187,-8 17-52,-3 15 14,-13 8-54,-7 2 1,0 30 36,-9-37-38,50-40 8,-52 3 87,-19-22 356,28 9-276,37-2-150,-10 9 476,20-7-629,-10 10 715,7-16-4889,4 0 2617</inkml:trace>
  <inkml:trace contextRef="#ctx0" brushRef="#br0" timeOffset="5">421 2315 5289,'6'0'5345,"-25"-2"-2955,-41 13-875,-28 16 43,43-19-787,5 17-293,-10 7-54,8 66 211,26-71-493,-20 17 122,33-42-262,1-1 1,-1 2 0,1-1-1,1-1 1,-2 2 0,2-1-1,-1 0 1,0 0 0,1 1-1,-1 0 1,1-1 0,-1 1-1,1-1 1,0 1 0,0 0-1,0 0 1,1-1 0,0 1-1,-1 0 1,1 0 0,0 0-1,0 0 1,0 0 0,0 0-1,1 0 1,-1 0 0,0 0-1,1 0 1,0-1 0,0 1-1,1 1-2,0 20 6,0-27-1560,0-2 925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798700" y="1991850"/>
            <a:ext cx="35466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C80EF4-39A9-4FA8-8367-8C4C7776C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CA2C94A-C5C8-4064-89AA-2A9C8CF86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1827381-26CE-4201-B53E-D9336CD5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03984-8638-4433-AE60-72FE636BED30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4354FD1-18B0-4183-A08F-BE3F8FC1E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8A741E8-897A-4C06-A563-ED46AAB81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DC8A-7B7B-460F-A30B-495696D463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323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24425" y="1477750"/>
            <a:ext cx="66951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Libre Baskerville"/>
              <a:buChar char="✣"/>
              <a:defRPr sz="24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⨳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■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9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customXml" Target="../ink/ink4.x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ctrTitle"/>
          </p:nvPr>
        </p:nvSpPr>
        <p:spPr>
          <a:xfrm>
            <a:off x="1219241" y="1489363"/>
            <a:ext cx="6705518" cy="14544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hu-HU" dirty="0"/>
              <a:t>A 18. századi erdélyi református püspökök külföldi tanulmányai</a:t>
            </a:r>
            <a:endParaRPr dirty="0"/>
          </a:p>
        </p:txBody>
      </p:sp>
      <p:sp>
        <p:nvSpPr>
          <p:cNvPr id="3" name="Google Shape;51;p11">
            <a:extLst>
              <a:ext uri="{FF2B5EF4-FFF2-40B4-BE49-F238E27FC236}">
                <a16:creationId xmlns:a16="http://schemas.microsoft.com/office/drawing/2014/main" id="{CABE7428-4D5F-4B52-A732-09185AAD5E2E}"/>
              </a:ext>
            </a:extLst>
          </p:cNvPr>
          <p:cNvSpPr txBox="1">
            <a:spLocks/>
          </p:cNvSpPr>
          <p:nvPr/>
        </p:nvSpPr>
        <p:spPr>
          <a:xfrm>
            <a:off x="6619836" y="3650576"/>
            <a:ext cx="1794122" cy="56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pPr algn="r"/>
            <a:r>
              <a:rPr lang="hu-HU" sz="1400" dirty="0">
                <a:solidFill>
                  <a:schemeClr val="tx1"/>
                </a:solidFill>
              </a:rPr>
              <a:t>Tasnádi István</a:t>
            </a:r>
          </a:p>
        </p:txBody>
      </p:sp>
      <p:sp>
        <p:nvSpPr>
          <p:cNvPr id="5" name="Google Shape;51;p11">
            <a:extLst>
              <a:ext uri="{FF2B5EF4-FFF2-40B4-BE49-F238E27FC236}">
                <a16:creationId xmlns:a16="http://schemas.microsoft.com/office/drawing/2014/main" id="{D0B8C947-44BE-4A97-B166-ED737C6D9E6D}"/>
              </a:ext>
            </a:extLst>
          </p:cNvPr>
          <p:cNvSpPr txBox="1">
            <a:spLocks/>
          </p:cNvSpPr>
          <p:nvPr/>
        </p:nvSpPr>
        <p:spPr>
          <a:xfrm>
            <a:off x="-325582" y="4031414"/>
            <a:ext cx="5243945" cy="119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r>
              <a:rPr lang="de-DE" sz="1400" dirty="0">
                <a:solidFill>
                  <a:schemeClr val="tx1"/>
                </a:solidFill>
              </a:rPr>
              <a:t>Transfer von Wissen und Gelehrsamkeit in de</a:t>
            </a:r>
            <a:r>
              <a:rPr lang="hu-HU" sz="1400" dirty="0">
                <a:solidFill>
                  <a:schemeClr val="tx1"/>
                </a:solidFill>
              </a:rPr>
              <a:t>r </a:t>
            </a:r>
            <a:r>
              <a:rPr lang="de-DE" sz="1400" dirty="0">
                <a:solidFill>
                  <a:schemeClr val="tx1"/>
                </a:solidFill>
              </a:rPr>
              <a:t>akademischen Welt des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de-DE" sz="1400" dirty="0">
                <a:solidFill>
                  <a:schemeClr val="tx1"/>
                </a:solidFill>
              </a:rPr>
              <a:t>frühneuzeitlichen Zentraleuropas</a:t>
            </a:r>
            <a:endParaRPr lang="hu-HU" sz="1400" dirty="0">
              <a:solidFill>
                <a:schemeClr val="tx1"/>
              </a:solidFill>
            </a:endParaRPr>
          </a:p>
          <a:p>
            <a:r>
              <a:rPr lang="hu-HU" sz="1400" dirty="0">
                <a:solidFill>
                  <a:schemeClr val="tx1"/>
                </a:solidFill>
              </a:rPr>
              <a:t>Eperjes </a:t>
            </a:r>
            <a:r>
              <a:rPr lang="hu-HU" sz="1400" dirty="0" err="1">
                <a:solidFill>
                  <a:schemeClr val="tx1"/>
                </a:solidFill>
              </a:rPr>
              <a:t>Prešov</a:t>
            </a:r>
            <a:r>
              <a:rPr lang="hu-HU" sz="1400" dirty="0">
                <a:solidFill>
                  <a:schemeClr val="tx1"/>
                </a:solidFill>
              </a:rPr>
              <a:t> 16.-17.09.2025. </a:t>
            </a:r>
          </a:p>
        </p:txBody>
      </p:sp>
      <p:sp>
        <p:nvSpPr>
          <p:cNvPr id="6" name="Google Shape;2341;p32">
            <a:extLst>
              <a:ext uri="{FF2B5EF4-FFF2-40B4-BE49-F238E27FC236}">
                <a16:creationId xmlns:a16="http://schemas.microsoft.com/office/drawing/2014/main" id="{158C052E-26C2-454F-A277-DD337A3DE8A0}"/>
              </a:ext>
            </a:extLst>
          </p:cNvPr>
          <p:cNvSpPr txBox="1">
            <a:spLocks/>
          </p:cNvSpPr>
          <p:nvPr/>
        </p:nvSpPr>
        <p:spPr>
          <a:xfrm>
            <a:off x="5891296" y="4083113"/>
            <a:ext cx="3251201" cy="83505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5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indent="0" algn="l"/>
            <a:r>
              <a:rPr lang="hu-HU" sz="1400" dirty="0">
                <a:latin typeface="Cinzel" panose="020B0604020202020204" charset="0"/>
              </a:rPr>
              <a:t>Nemzeti Kutatási, Fejlesztési és Innovációs Hivatal K-145896 számú témapályázata támogatásával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A2E95D64-61EE-4ABC-AE91-91B260AFE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50" t="6465" r="5418" b="900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5" name="Szabadkéz 104">
                <a:extLst>
                  <a:ext uri="{FF2B5EF4-FFF2-40B4-BE49-F238E27FC236}">
                    <a16:creationId xmlns:a16="http://schemas.microsoft.com/office/drawing/2014/main" id="{ECA2E9D7-85E7-4A5B-A36C-E5175D119F7A}"/>
                  </a:ext>
                </a:extLst>
              </p14:cNvPr>
              <p14:cNvContentPartPr/>
              <p14:nvPr/>
            </p14:nvContentPartPr>
            <p14:xfrm>
              <a:off x="2269213" y="1099927"/>
              <a:ext cx="6120630" cy="3765420"/>
            </p14:xfrm>
          </p:contentPart>
        </mc:Choice>
        <mc:Fallback xmlns="">
          <p:pic>
            <p:nvPicPr>
              <p:cNvPr id="105" name="Szabadkéz 104">
                <a:extLst>
                  <a:ext uri="{FF2B5EF4-FFF2-40B4-BE49-F238E27FC236}">
                    <a16:creationId xmlns:a16="http://schemas.microsoft.com/office/drawing/2014/main" id="{ECA2E9D7-85E7-4A5B-A36C-E5175D119F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1213" y="1081926"/>
                <a:ext cx="6156269" cy="380106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9898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A2E95D64-61EE-4ABC-AE91-91B260AFE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50" t="6465" r="5418" b="900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5" name="Szabadkéz 104">
                <a:extLst>
                  <a:ext uri="{FF2B5EF4-FFF2-40B4-BE49-F238E27FC236}">
                    <a16:creationId xmlns:a16="http://schemas.microsoft.com/office/drawing/2014/main" id="{ECA2E9D7-85E7-4A5B-A36C-E5175D119F7A}"/>
                  </a:ext>
                </a:extLst>
              </p14:cNvPr>
              <p14:cNvContentPartPr/>
              <p14:nvPr/>
            </p14:nvContentPartPr>
            <p14:xfrm>
              <a:off x="2269213" y="1099927"/>
              <a:ext cx="6120630" cy="3765420"/>
            </p14:xfrm>
          </p:contentPart>
        </mc:Choice>
        <mc:Fallback xmlns="">
          <p:pic>
            <p:nvPicPr>
              <p:cNvPr id="105" name="Szabadkéz 104">
                <a:extLst>
                  <a:ext uri="{FF2B5EF4-FFF2-40B4-BE49-F238E27FC236}">
                    <a16:creationId xmlns:a16="http://schemas.microsoft.com/office/drawing/2014/main" id="{ECA2E9D7-85E7-4A5B-A36C-E5175D119F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1213" y="1081926"/>
                <a:ext cx="6156269" cy="3801062"/>
              </a:xfrm>
              <a:prstGeom prst="rect">
                <a:avLst/>
              </a:prstGeom>
            </p:spPr>
          </p:pic>
        </mc:Fallback>
      </mc:AlternateContent>
      <p:sp>
        <p:nvSpPr>
          <p:cNvPr id="2" name="Ellipszis 1">
            <a:extLst>
              <a:ext uri="{FF2B5EF4-FFF2-40B4-BE49-F238E27FC236}">
                <a16:creationId xmlns:a16="http://schemas.microsoft.com/office/drawing/2014/main" id="{A85C215E-D856-468B-8924-70AA7C983902}"/>
              </a:ext>
            </a:extLst>
          </p:cNvPr>
          <p:cNvSpPr/>
          <p:nvPr/>
        </p:nvSpPr>
        <p:spPr>
          <a:xfrm>
            <a:off x="4932758" y="1678782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4F1BACFA-BF34-4F77-A5F7-E388678FA637}"/>
              </a:ext>
            </a:extLst>
          </p:cNvPr>
          <p:cNvSpPr/>
          <p:nvPr/>
        </p:nvSpPr>
        <p:spPr>
          <a:xfrm>
            <a:off x="5275528" y="1786782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1150AB21-035F-4697-9D24-24E266AB619D}"/>
              </a:ext>
            </a:extLst>
          </p:cNvPr>
          <p:cNvSpPr/>
          <p:nvPr/>
        </p:nvSpPr>
        <p:spPr>
          <a:xfrm>
            <a:off x="6228158" y="3958617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249E0562-0895-4062-9826-A6735EFE8447}"/>
              </a:ext>
            </a:extLst>
          </p:cNvPr>
          <p:cNvSpPr/>
          <p:nvPr/>
        </p:nvSpPr>
        <p:spPr>
          <a:xfrm>
            <a:off x="5825726" y="3733801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8C76C238-EEB9-4E49-9A8A-7D2C5263D171}"/>
              </a:ext>
            </a:extLst>
          </p:cNvPr>
          <p:cNvSpPr/>
          <p:nvPr/>
        </p:nvSpPr>
        <p:spPr>
          <a:xfrm>
            <a:off x="462613" y="2053655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B78889ED-2F32-47D5-8D3B-C1171C09EEF0}"/>
              </a:ext>
            </a:extLst>
          </p:cNvPr>
          <p:cNvSpPr/>
          <p:nvPr/>
        </p:nvSpPr>
        <p:spPr>
          <a:xfrm>
            <a:off x="785691" y="2161655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E9A04DDD-11A5-429A-8D04-3147EF866C52}"/>
              </a:ext>
            </a:extLst>
          </p:cNvPr>
          <p:cNvSpPr/>
          <p:nvPr/>
        </p:nvSpPr>
        <p:spPr>
          <a:xfrm>
            <a:off x="2205688" y="1875732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B136B13F-0B51-4288-9073-7BEC63EA13BE}"/>
              </a:ext>
            </a:extLst>
          </p:cNvPr>
          <p:cNvSpPr/>
          <p:nvPr/>
        </p:nvSpPr>
        <p:spPr>
          <a:xfrm>
            <a:off x="2416429" y="1875732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2D7212A9-E575-4A48-B0A3-80D549D0976D}"/>
              </a:ext>
            </a:extLst>
          </p:cNvPr>
          <p:cNvSpPr/>
          <p:nvPr/>
        </p:nvSpPr>
        <p:spPr>
          <a:xfrm>
            <a:off x="2562876" y="1379241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2577803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A2E95D64-61EE-4ABC-AE91-91B260AFE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50" t="6465" r="5418" b="900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5" name="Szabadkéz 104">
                <a:extLst>
                  <a:ext uri="{FF2B5EF4-FFF2-40B4-BE49-F238E27FC236}">
                    <a16:creationId xmlns:a16="http://schemas.microsoft.com/office/drawing/2014/main" id="{ECA2E9D7-85E7-4A5B-A36C-E5175D119F7A}"/>
                  </a:ext>
                </a:extLst>
              </p14:cNvPr>
              <p14:cNvContentPartPr/>
              <p14:nvPr/>
            </p14:nvContentPartPr>
            <p14:xfrm>
              <a:off x="2269213" y="1099927"/>
              <a:ext cx="6120630" cy="3765420"/>
            </p14:xfrm>
          </p:contentPart>
        </mc:Choice>
        <mc:Fallback xmlns="">
          <p:pic>
            <p:nvPicPr>
              <p:cNvPr id="105" name="Szabadkéz 104">
                <a:extLst>
                  <a:ext uri="{FF2B5EF4-FFF2-40B4-BE49-F238E27FC236}">
                    <a16:creationId xmlns:a16="http://schemas.microsoft.com/office/drawing/2014/main" id="{ECA2E9D7-85E7-4A5B-A36C-E5175D119F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1213" y="1081926"/>
                <a:ext cx="6156269" cy="3801062"/>
              </a:xfrm>
              <a:prstGeom prst="rect">
                <a:avLst/>
              </a:prstGeom>
            </p:spPr>
          </p:pic>
        </mc:Fallback>
      </mc:AlternateContent>
      <p:sp>
        <p:nvSpPr>
          <p:cNvPr id="2" name="Ellipszis 1">
            <a:extLst>
              <a:ext uri="{FF2B5EF4-FFF2-40B4-BE49-F238E27FC236}">
                <a16:creationId xmlns:a16="http://schemas.microsoft.com/office/drawing/2014/main" id="{A85C215E-D856-468B-8924-70AA7C983902}"/>
              </a:ext>
            </a:extLst>
          </p:cNvPr>
          <p:cNvSpPr/>
          <p:nvPr/>
        </p:nvSpPr>
        <p:spPr>
          <a:xfrm>
            <a:off x="4932758" y="1678782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4F1BACFA-BF34-4F77-A5F7-E388678FA637}"/>
              </a:ext>
            </a:extLst>
          </p:cNvPr>
          <p:cNvSpPr/>
          <p:nvPr/>
        </p:nvSpPr>
        <p:spPr>
          <a:xfrm>
            <a:off x="5275528" y="1786782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1150AB21-035F-4697-9D24-24E266AB619D}"/>
              </a:ext>
            </a:extLst>
          </p:cNvPr>
          <p:cNvSpPr/>
          <p:nvPr/>
        </p:nvSpPr>
        <p:spPr>
          <a:xfrm>
            <a:off x="6228158" y="3958617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249E0562-0895-4062-9826-A6735EFE8447}"/>
              </a:ext>
            </a:extLst>
          </p:cNvPr>
          <p:cNvSpPr/>
          <p:nvPr/>
        </p:nvSpPr>
        <p:spPr>
          <a:xfrm>
            <a:off x="5825726" y="3733801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Szabadkéz 9">
                <a:extLst>
                  <a:ext uri="{FF2B5EF4-FFF2-40B4-BE49-F238E27FC236}">
                    <a16:creationId xmlns:a16="http://schemas.microsoft.com/office/drawing/2014/main" id="{D9D40D80-A376-40FE-89F8-A92CF0659DD7}"/>
                  </a:ext>
                </a:extLst>
              </p14:cNvPr>
              <p14:cNvContentPartPr/>
              <p14:nvPr/>
            </p14:nvContentPartPr>
            <p14:xfrm>
              <a:off x="2769693" y="3718112"/>
              <a:ext cx="3099926" cy="969302"/>
            </p14:xfrm>
          </p:contentPart>
        </mc:Choice>
        <mc:Fallback xmlns="">
          <p:pic>
            <p:nvPicPr>
              <p:cNvPr id="10" name="Szabadkéz 9">
                <a:extLst>
                  <a:ext uri="{FF2B5EF4-FFF2-40B4-BE49-F238E27FC236}">
                    <a16:creationId xmlns:a16="http://schemas.microsoft.com/office/drawing/2014/main" id="{D9D40D80-A376-40FE-89F8-A92CF0659D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51695" y="3700122"/>
                <a:ext cx="3135561" cy="1004922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Ellipszis 10">
            <a:extLst>
              <a:ext uri="{FF2B5EF4-FFF2-40B4-BE49-F238E27FC236}">
                <a16:creationId xmlns:a16="http://schemas.microsoft.com/office/drawing/2014/main" id="{8C76C238-EEB9-4E49-9A8A-7D2C5263D171}"/>
              </a:ext>
            </a:extLst>
          </p:cNvPr>
          <p:cNvSpPr/>
          <p:nvPr/>
        </p:nvSpPr>
        <p:spPr>
          <a:xfrm>
            <a:off x="462613" y="2053655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B78889ED-2F32-47D5-8D3B-C1171C09EEF0}"/>
              </a:ext>
            </a:extLst>
          </p:cNvPr>
          <p:cNvSpPr/>
          <p:nvPr/>
        </p:nvSpPr>
        <p:spPr>
          <a:xfrm>
            <a:off x="785691" y="2161655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E9A04DDD-11A5-429A-8D04-3147EF866C52}"/>
              </a:ext>
            </a:extLst>
          </p:cNvPr>
          <p:cNvSpPr/>
          <p:nvPr/>
        </p:nvSpPr>
        <p:spPr>
          <a:xfrm>
            <a:off x="2205688" y="1875732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B136B13F-0B51-4288-9073-7BEC63EA13BE}"/>
              </a:ext>
            </a:extLst>
          </p:cNvPr>
          <p:cNvSpPr/>
          <p:nvPr/>
        </p:nvSpPr>
        <p:spPr>
          <a:xfrm>
            <a:off x="2416429" y="1875732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2D7212A9-E575-4A48-B0A3-80D549D0976D}"/>
              </a:ext>
            </a:extLst>
          </p:cNvPr>
          <p:cNvSpPr/>
          <p:nvPr/>
        </p:nvSpPr>
        <p:spPr>
          <a:xfrm>
            <a:off x="2562876" y="1379241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1045051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2D6C340-2FF5-4701-9E63-29A853B8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DC8A-7B7B-460F-A30B-495696D4634F}" type="slidenum">
              <a:rPr lang="en-GB" smtClean="0"/>
              <a:t>13</a:t>
            </a:fld>
            <a:endParaRPr lang="en-GB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534CF55D-BBC8-4F4A-9D69-62BCCECC8F69}"/>
              </a:ext>
            </a:extLst>
          </p:cNvPr>
          <p:cNvSpPr/>
          <p:nvPr/>
        </p:nvSpPr>
        <p:spPr>
          <a:xfrm>
            <a:off x="2011650" y="259316"/>
            <a:ext cx="4572000" cy="4247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2000" dirty="0">
                <a:latin typeface="Libre Baskerville" panose="020B0604020202020204" charset="0"/>
              </a:rPr>
              <a:t>Püspökké választásuk előtt</a:t>
            </a:r>
            <a:endParaRPr lang="en-GB" sz="1200" dirty="0">
              <a:latin typeface="Libre Baskerville" panose="020B0604020202020204" charset="0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D7C167E0-4395-4A01-9AA4-D06902668CDE}"/>
              </a:ext>
            </a:extLst>
          </p:cNvPr>
          <p:cNvSpPr/>
          <p:nvPr/>
        </p:nvSpPr>
        <p:spPr>
          <a:xfrm>
            <a:off x="465576" y="2251022"/>
            <a:ext cx="3043373" cy="92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dirty="0">
                <a:latin typeface="Libre Baskerville" panose="020B0604020202020204" charset="0"/>
              </a:rPr>
              <a:t>Diplomáciai út</a:t>
            </a:r>
          </a:p>
          <a:p>
            <a:pPr marL="285750" indent="-285750" algn="ctr">
              <a:lnSpc>
                <a:spcPct val="115000"/>
              </a:lnSpc>
              <a:buFontTx/>
              <a:buChar char="-"/>
            </a:pPr>
            <a:r>
              <a:rPr lang="hu-HU" sz="1600" dirty="0">
                <a:latin typeface="Libre Baskerville" panose="020B0604020202020204" charset="0"/>
              </a:rPr>
              <a:t>Kolozsvári István -</a:t>
            </a:r>
          </a:p>
          <a:p>
            <a:pPr algn="ctr">
              <a:lnSpc>
                <a:spcPct val="115000"/>
              </a:lnSpc>
            </a:pPr>
            <a:r>
              <a:rPr lang="hu-HU" sz="1600" dirty="0">
                <a:latin typeface="Libre Baskerville" panose="020B0604020202020204" charset="0"/>
              </a:rPr>
              <a:t>1684 – </a:t>
            </a:r>
            <a:r>
              <a:rPr lang="hu-HU" sz="1600">
                <a:latin typeface="Libre Baskerville" panose="020B0604020202020204" charset="0"/>
              </a:rPr>
              <a:t>1686.</a:t>
            </a:r>
            <a:endParaRPr lang="hu-HU" sz="1600" dirty="0">
              <a:latin typeface="Libre Baskerville" panose="020B0604020202020204" charset="0"/>
            </a:endParaRPr>
          </a:p>
        </p:txBody>
      </p:sp>
      <p:pic>
        <p:nvPicPr>
          <p:cNvPr id="3" name="Ábra 2" descr="Kézfogás">
            <a:extLst>
              <a:ext uri="{FF2B5EF4-FFF2-40B4-BE49-F238E27FC236}">
                <a16:creationId xmlns:a16="http://schemas.microsoft.com/office/drawing/2014/main" id="{87C03B6C-A15C-4CE9-AF05-EDC1008B4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7899" y="1336621"/>
            <a:ext cx="914400" cy="914400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EFC07CD2-8739-40FC-82F7-EF3E83379274}"/>
              </a:ext>
            </a:extLst>
          </p:cNvPr>
          <p:cNvSpPr/>
          <p:nvPr/>
        </p:nvSpPr>
        <p:spPr>
          <a:xfrm>
            <a:off x="5635051" y="2251021"/>
            <a:ext cx="3043373" cy="92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dirty="0">
                <a:latin typeface="Libre Baskerville" panose="020B0604020202020204" charset="0"/>
              </a:rPr>
              <a:t>Fordítások</a:t>
            </a:r>
          </a:p>
          <a:p>
            <a:pPr marL="285750" indent="-285750" algn="ctr">
              <a:lnSpc>
                <a:spcPct val="115000"/>
              </a:lnSpc>
              <a:buFontTx/>
              <a:buChar char="-"/>
            </a:pPr>
            <a:r>
              <a:rPr lang="hu-HU" sz="1600" dirty="0" err="1">
                <a:latin typeface="Libre Baskerville" panose="020B0604020202020204" charset="0"/>
              </a:rPr>
              <a:t>Zágoni</a:t>
            </a:r>
            <a:r>
              <a:rPr lang="hu-HU" sz="1600" dirty="0">
                <a:latin typeface="Libre Baskerville" panose="020B0604020202020204" charset="0"/>
              </a:rPr>
              <a:t> </a:t>
            </a:r>
            <a:r>
              <a:rPr lang="hu-HU" sz="1600" dirty="0" err="1">
                <a:latin typeface="Libre Baskerville" panose="020B0604020202020204" charset="0"/>
              </a:rPr>
              <a:t>Aranak</a:t>
            </a:r>
            <a:r>
              <a:rPr lang="hu-HU" sz="1600" dirty="0">
                <a:latin typeface="Libre Baskerville" panose="020B0604020202020204" charset="0"/>
              </a:rPr>
              <a:t> György -</a:t>
            </a:r>
          </a:p>
          <a:p>
            <a:pPr algn="ctr">
              <a:lnSpc>
                <a:spcPct val="115000"/>
              </a:lnSpc>
            </a:pPr>
            <a:r>
              <a:rPr lang="hu-HU" sz="1600" dirty="0">
                <a:latin typeface="Libre Baskerville" panose="020B0604020202020204" charset="0"/>
              </a:rPr>
              <a:t>- Dési Lázár György -</a:t>
            </a:r>
            <a:endParaRPr lang="en-GB" sz="1050" dirty="0">
              <a:latin typeface="Libre Baskerville" panose="020B0604020202020204" charset="0"/>
            </a:endParaRPr>
          </a:p>
        </p:txBody>
      </p:sp>
      <p:pic>
        <p:nvPicPr>
          <p:cNvPr id="10" name="Ábra 9" descr="Feliratok">
            <a:extLst>
              <a:ext uri="{FF2B5EF4-FFF2-40B4-BE49-F238E27FC236}">
                <a16:creationId xmlns:a16="http://schemas.microsoft.com/office/drawing/2014/main" id="{2B27B2A1-34E0-41B8-9993-9F8C6DB7A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6450" y="1336621"/>
            <a:ext cx="914400" cy="914400"/>
          </a:xfrm>
          <a:prstGeom prst="rect">
            <a:avLst/>
          </a:prstGeom>
        </p:spPr>
      </p:pic>
      <p:pic>
        <p:nvPicPr>
          <p:cNvPr id="12" name="Ábra 11" descr="Feliratok (jobbról balra írva)">
            <a:extLst>
              <a:ext uri="{FF2B5EF4-FFF2-40B4-BE49-F238E27FC236}">
                <a16:creationId xmlns:a16="http://schemas.microsoft.com/office/drawing/2014/main" id="{019387DE-4113-44C9-B972-8B123925F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75550" y="1336621"/>
            <a:ext cx="914400" cy="914400"/>
          </a:xfrm>
          <a:prstGeom prst="rect">
            <a:avLst/>
          </a:prstGeom>
        </p:spPr>
      </p:pic>
      <p:pic>
        <p:nvPicPr>
          <p:cNvPr id="14" name="Ábra 13" descr="Vissza (jobbról balra írva)">
            <a:extLst>
              <a:ext uri="{FF2B5EF4-FFF2-40B4-BE49-F238E27FC236}">
                <a16:creationId xmlns:a16="http://schemas.microsoft.com/office/drawing/2014/main" id="{91539E0E-0B3F-47A0-8BDB-F37EAAAD67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101261">
            <a:off x="6800850" y="10970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9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2D6C340-2FF5-4701-9E63-29A853B8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DC8A-7B7B-460F-A30B-495696D4634F}" type="slidenum">
              <a:rPr lang="en-GB" smtClean="0"/>
              <a:t>14</a:t>
            </a:fld>
            <a:endParaRPr lang="en-GB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534CF55D-BBC8-4F4A-9D69-62BCCECC8F69}"/>
              </a:ext>
            </a:extLst>
          </p:cNvPr>
          <p:cNvSpPr/>
          <p:nvPr/>
        </p:nvSpPr>
        <p:spPr>
          <a:xfrm>
            <a:off x="2011650" y="226424"/>
            <a:ext cx="4572000" cy="4247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2000">
                <a:latin typeface="Libre Baskerville" panose="020B0604020202020204" charset="0"/>
              </a:rPr>
              <a:t>Püspökké választásuk </a:t>
            </a:r>
            <a:r>
              <a:rPr lang="hu-HU" sz="2000" dirty="0">
                <a:latin typeface="Libre Baskerville" panose="020B0604020202020204" charset="0"/>
              </a:rPr>
              <a:t>után</a:t>
            </a:r>
            <a:endParaRPr lang="en-GB" sz="1200" dirty="0">
              <a:latin typeface="Libre Baskerville" panose="020B0604020202020204" charset="0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EFC07CD2-8739-40FC-82F7-EF3E83379274}"/>
              </a:ext>
            </a:extLst>
          </p:cNvPr>
          <p:cNvSpPr/>
          <p:nvPr/>
        </p:nvSpPr>
        <p:spPr>
          <a:xfrm>
            <a:off x="5635051" y="2251021"/>
            <a:ext cx="3043373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dirty="0" err="1">
                <a:latin typeface="Libre Baskerville" panose="020B0604020202020204" charset="0"/>
              </a:rPr>
              <a:t>Venema</a:t>
            </a:r>
            <a:r>
              <a:rPr lang="hu-HU" sz="1600" dirty="0">
                <a:latin typeface="Libre Baskerville" panose="020B0604020202020204" charset="0"/>
              </a:rPr>
              <a:t> </a:t>
            </a:r>
            <a:r>
              <a:rPr lang="hu-HU" sz="1600" dirty="0" err="1">
                <a:latin typeface="Libre Baskerville" panose="020B0604020202020204" charset="0"/>
              </a:rPr>
              <a:t>vs</a:t>
            </a:r>
            <a:r>
              <a:rPr lang="hu-HU" sz="1600" dirty="0">
                <a:latin typeface="Libre Baskerville" panose="020B0604020202020204" charset="0"/>
              </a:rPr>
              <a:t>. </a:t>
            </a:r>
            <a:r>
              <a:rPr lang="hu-HU" sz="1600" dirty="0" err="1">
                <a:latin typeface="Libre Baskerville" panose="020B0604020202020204" charset="0"/>
              </a:rPr>
              <a:t>Driessen</a:t>
            </a:r>
            <a:endParaRPr lang="en-GB" sz="1050" dirty="0">
              <a:latin typeface="Libre Baskerville" panose="020B0604020202020204" charset="0"/>
            </a:endParaRPr>
          </a:p>
        </p:txBody>
      </p:sp>
      <p:pic>
        <p:nvPicPr>
          <p:cNvPr id="7" name="Ábra 6" descr="Bírói kalapács">
            <a:extLst>
              <a:ext uri="{FF2B5EF4-FFF2-40B4-BE49-F238E27FC236}">
                <a16:creationId xmlns:a16="http://schemas.microsoft.com/office/drawing/2014/main" id="{969292D4-8CDA-46A0-A02C-87211B058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489" y="976366"/>
            <a:ext cx="914400" cy="914400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B011719D-35CE-43AB-96A6-4C066488BC24}"/>
              </a:ext>
            </a:extLst>
          </p:cNvPr>
          <p:cNvSpPr/>
          <p:nvPr/>
        </p:nvSpPr>
        <p:spPr>
          <a:xfrm>
            <a:off x="38902" y="1953036"/>
            <a:ext cx="3255524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dirty="0">
                <a:latin typeface="Libre Baskerville" panose="020B0604020202020204" charset="0"/>
              </a:rPr>
              <a:t>A peregrináció szabályozása:</a:t>
            </a:r>
            <a:endParaRPr lang="en-GB" sz="1050" dirty="0">
              <a:latin typeface="Libre Baskerville" panose="020B0604020202020204" charset="0"/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A28F8B57-C0E0-463F-9CB5-EDE2ADE3EEF7}"/>
              </a:ext>
            </a:extLst>
          </p:cNvPr>
          <p:cNvSpPr/>
          <p:nvPr/>
        </p:nvSpPr>
        <p:spPr>
          <a:xfrm>
            <a:off x="624326" y="2571750"/>
            <a:ext cx="3592074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hu-HU" sz="1600" dirty="0">
                <a:latin typeface="Libre Baskerville" panose="020B0604020202020204" charset="0"/>
              </a:rPr>
              <a:t>1715, 1721: Engedély, reverzális</a:t>
            </a:r>
            <a:endParaRPr lang="en-GB" sz="1050" dirty="0">
              <a:latin typeface="Libre Baskerville" panose="020B0604020202020204" charset="0"/>
            </a:endParaRP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92FE9524-871F-42E4-8385-07EBD2B3CC9A}"/>
              </a:ext>
            </a:extLst>
          </p:cNvPr>
          <p:cNvSpPr/>
          <p:nvPr/>
        </p:nvSpPr>
        <p:spPr>
          <a:xfrm>
            <a:off x="624326" y="3140733"/>
            <a:ext cx="3592074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hu-HU" sz="1600" dirty="0">
                <a:latin typeface="Libre Baskerville" panose="020B0604020202020204" charset="0"/>
              </a:rPr>
              <a:t>1759: Vizsgáztatás</a:t>
            </a:r>
            <a:endParaRPr lang="en-GB" sz="1050" dirty="0">
              <a:latin typeface="Libre Baskerville" panose="020B0604020202020204" charset="0"/>
            </a:endParaRPr>
          </a:p>
        </p:txBody>
      </p:sp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BD4AB01B-49AE-4139-9D83-643E8DE403B3}"/>
              </a:ext>
            </a:extLst>
          </p:cNvPr>
          <p:cNvGrpSpPr/>
          <p:nvPr/>
        </p:nvGrpSpPr>
        <p:grpSpPr>
          <a:xfrm>
            <a:off x="5897880" y="861374"/>
            <a:ext cx="914400" cy="914400"/>
            <a:chOff x="4983162" y="3041836"/>
            <a:chExt cx="914400" cy="914400"/>
          </a:xfrm>
        </p:grpSpPr>
        <p:pic>
          <p:nvPicPr>
            <p:cNvPr id="11" name="Ábra 10" descr="Bíró">
              <a:extLst>
                <a:ext uri="{FF2B5EF4-FFF2-40B4-BE49-F238E27FC236}">
                  <a16:creationId xmlns:a16="http://schemas.microsoft.com/office/drawing/2014/main" id="{D3E06779-7D1C-42A1-B57C-2EDBD6381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264"/>
            <a:stretch/>
          </p:blipFill>
          <p:spPr>
            <a:xfrm>
              <a:off x="5195888" y="3041836"/>
              <a:ext cx="701674" cy="914400"/>
            </a:xfrm>
            <a:prstGeom prst="rect">
              <a:avLst/>
            </a:prstGeom>
          </p:spPr>
        </p:pic>
        <p:pic>
          <p:nvPicPr>
            <p:cNvPr id="20" name="Ábra 19" descr="Felhasználó">
              <a:extLst>
                <a:ext uri="{FF2B5EF4-FFF2-40B4-BE49-F238E27FC236}">
                  <a16:creationId xmlns:a16="http://schemas.microsoft.com/office/drawing/2014/main" id="{92E8037D-C768-4CB6-8C10-BD392517E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83162" y="3041836"/>
              <a:ext cx="914400" cy="914400"/>
            </a:xfrm>
            <a:prstGeom prst="rect">
              <a:avLst/>
            </a:prstGeom>
          </p:spPr>
        </p:pic>
      </p:grp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12E32C94-4395-44CC-9424-44FF7591BF7B}"/>
              </a:ext>
            </a:extLst>
          </p:cNvPr>
          <p:cNvGrpSpPr/>
          <p:nvPr/>
        </p:nvGrpSpPr>
        <p:grpSpPr>
          <a:xfrm>
            <a:off x="7208627" y="1217787"/>
            <a:ext cx="914400" cy="914400"/>
            <a:chOff x="4983162" y="3041836"/>
            <a:chExt cx="914400" cy="914400"/>
          </a:xfrm>
        </p:grpSpPr>
        <p:pic>
          <p:nvPicPr>
            <p:cNvPr id="23" name="Ábra 22" descr="Bíró">
              <a:extLst>
                <a:ext uri="{FF2B5EF4-FFF2-40B4-BE49-F238E27FC236}">
                  <a16:creationId xmlns:a16="http://schemas.microsoft.com/office/drawing/2014/main" id="{0FC64069-6DD1-421B-9EA4-6249DAA0A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264"/>
            <a:stretch/>
          </p:blipFill>
          <p:spPr>
            <a:xfrm>
              <a:off x="5195888" y="3041836"/>
              <a:ext cx="701674" cy="914400"/>
            </a:xfrm>
            <a:prstGeom prst="rect">
              <a:avLst/>
            </a:prstGeom>
          </p:spPr>
        </p:pic>
        <p:pic>
          <p:nvPicPr>
            <p:cNvPr id="24" name="Ábra 23" descr="Felhasználó">
              <a:extLst>
                <a:ext uri="{FF2B5EF4-FFF2-40B4-BE49-F238E27FC236}">
                  <a16:creationId xmlns:a16="http://schemas.microsoft.com/office/drawing/2014/main" id="{0BCB2DF2-B214-4F2D-880A-FCDD7B86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83162" y="3041836"/>
              <a:ext cx="914400" cy="914400"/>
            </a:xfrm>
            <a:prstGeom prst="rect">
              <a:avLst/>
            </a:prstGeom>
          </p:spPr>
        </p:pic>
      </p:grpSp>
      <p:sp>
        <p:nvSpPr>
          <p:cNvPr id="27" name="Téglalap 26">
            <a:extLst>
              <a:ext uri="{FF2B5EF4-FFF2-40B4-BE49-F238E27FC236}">
                <a16:creationId xmlns:a16="http://schemas.microsoft.com/office/drawing/2014/main" id="{23D6E1D8-5860-4FB3-A7D8-D78F1A08B7DF}"/>
              </a:ext>
            </a:extLst>
          </p:cNvPr>
          <p:cNvSpPr/>
          <p:nvPr/>
        </p:nvSpPr>
        <p:spPr>
          <a:xfrm rot="854296">
            <a:off x="6592034" y="1107999"/>
            <a:ext cx="865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Ink Free" panose="03080402000500000000" pitchFamily="66" charset="0"/>
              </a:rPr>
              <a:t>vs</a:t>
            </a:r>
            <a:endParaRPr lang="hu-HU" sz="5400" b="0" cap="none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95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1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2D6C340-2FF5-4701-9E63-29A853B8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DC8A-7B7B-460F-A30B-495696D4634F}" type="slidenum">
              <a:rPr lang="en-GB" smtClean="0"/>
              <a:t>15</a:t>
            </a:fld>
            <a:endParaRPr lang="en-GB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534CF55D-BBC8-4F4A-9D69-62BCCECC8F69}"/>
              </a:ext>
            </a:extLst>
          </p:cNvPr>
          <p:cNvSpPr/>
          <p:nvPr/>
        </p:nvSpPr>
        <p:spPr>
          <a:xfrm>
            <a:off x="2011650" y="259316"/>
            <a:ext cx="4572000" cy="4247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2000">
                <a:latin typeface="Libre Baskerville" panose="020B0604020202020204" charset="0"/>
              </a:rPr>
              <a:t>Összefoglaló</a:t>
            </a:r>
            <a:endParaRPr lang="en-GB" sz="1200" dirty="0">
              <a:latin typeface="Libre Baskerville" panose="020B0604020202020204" charset="0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EFC07CD2-8739-40FC-82F7-EF3E83379274}"/>
              </a:ext>
            </a:extLst>
          </p:cNvPr>
          <p:cNvSpPr/>
          <p:nvPr/>
        </p:nvSpPr>
        <p:spPr>
          <a:xfrm>
            <a:off x="5650291" y="2641940"/>
            <a:ext cx="3043373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dirty="0">
                <a:latin typeface="Libre Baskerville" panose="020B0604020202020204" charset="0"/>
              </a:rPr>
              <a:t>Nagyobb hatás</a:t>
            </a:r>
            <a:endParaRPr lang="en-GB" sz="1050" dirty="0">
              <a:latin typeface="Libre Baskerville" panose="020B0604020202020204" charset="0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B011719D-35CE-43AB-96A6-4C066488BC24}"/>
              </a:ext>
            </a:extLst>
          </p:cNvPr>
          <p:cNvSpPr/>
          <p:nvPr/>
        </p:nvSpPr>
        <p:spPr>
          <a:xfrm>
            <a:off x="-380198" y="2641941"/>
            <a:ext cx="3255524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dirty="0">
                <a:latin typeface="Libre Baskerville" panose="020B0604020202020204" charset="0"/>
              </a:rPr>
              <a:t>Hasonló peregrináció</a:t>
            </a:r>
            <a:endParaRPr lang="en-GB" sz="1050" dirty="0">
              <a:latin typeface="Libre Baskerville" panose="020B0604020202020204" charset="0"/>
            </a:endParaRP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7DFEB216-F9FB-4FB1-AA4F-6CDA2D8C9DD2}"/>
              </a:ext>
            </a:extLst>
          </p:cNvPr>
          <p:cNvSpPr/>
          <p:nvPr/>
        </p:nvSpPr>
        <p:spPr>
          <a:xfrm>
            <a:off x="2669888" y="3749466"/>
            <a:ext cx="3255524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dirty="0">
                <a:latin typeface="Libre Baskerville" panose="020B0604020202020204" charset="0"/>
              </a:rPr>
              <a:t>Kapcsolatok</a:t>
            </a:r>
            <a:endParaRPr lang="en-GB" sz="1050" dirty="0">
              <a:latin typeface="Libre Baskerville" panose="020B0604020202020204" charset="0"/>
            </a:endParaRPr>
          </a:p>
        </p:txBody>
      </p:sp>
      <p:pic>
        <p:nvPicPr>
          <p:cNvPr id="8" name="Ábra 7" descr="Kirakósdarabok">
            <a:extLst>
              <a:ext uri="{FF2B5EF4-FFF2-40B4-BE49-F238E27FC236}">
                <a16:creationId xmlns:a16="http://schemas.microsoft.com/office/drawing/2014/main" id="{52CFA28A-A6AA-4D22-A7DE-83A6D2FA4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9120" y="1381419"/>
            <a:ext cx="1120140" cy="1120140"/>
          </a:xfrm>
          <a:prstGeom prst="rect">
            <a:avLst/>
          </a:prstGeom>
        </p:spPr>
      </p:pic>
      <p:pic>
        <p:nvPicPr>
          <p:cNvPr id="12" name="Ábra 11" descr="Ciklus személyekkel">
            <a:extLst>
              <a:ext uri="{FF2B5EF4-FFF2-40B4-BE49-F238E27FC236}">
                <a16:creationId xmlns:a16="http://schemas.microsoft.com/office/drawing/2014/main" id="{88944960-59C9-4F30-ABCA-B4EDC280A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0450" y="2821091"/>
            <a:ext cx="914400" cy="914400"/>
          </a:xfrm>
          <a:prstGeom prst="rect">
            <a:avLst/>
          </a:prstGeom>
        </p:spPr>
      </p:pic>
      <p:pic>
        <p:nvPicPr>
          <p:cNvPr id="18" name="Ábra 17" descr="Jelzőtábla">
            <a:extLst>
              <a:ext uri="{FF2B5EF4-FFF2-40B4-BE49-F238E27FC236}">
                <a16:creationId xmlns:a16="http://schemas.microsoft.com/office/drawing/2014/main" id="{BD2A8376-5ED1-4ED7-80AF-C5BD688A83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14777" y="15833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3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99DF44-D837-43E5-B33B-089DA85C31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Köszönöm </a:t>
            </a:r>
            <a:r>
              <a:rPr lang="hu-HU"/>
              <a:t>a figyelmet</a:t>
            </a:r>
            <a:r>
              <a:rPr lang="hu-HU" dirty="0"/>
              <a:t>!</a:t>
            </a:r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D1BC326-C1EF-45DB-ABB7-070F082E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DC8A-7B7B-460F-A30B-495696D4634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214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A8BD3B9-BC0D-4832-9284-5D773AEE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DC8A-7B7B-460F-A30B-495696D4634F}" type="slidenum">
              <a:rPr lang="en-GB" smtClean="0"/>
              <a:t>2</a:t>
            </a:fld>
            <a:endParaRPr lang="en-GB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6DD25B60-FB46-4D5B-A903-461D9DAA9D9E}"/>
              </a:ext>
            </a:extLst>
          </p:cNvPr>
          <p:cNvSpPr/>
          <p:nvPr/>
        </p:nvSpPr>
        <p:spPr>
          <a:xfrm>
            <a:off x="748147" y="683541"/>
            <a:ext cx="4572000" cy="37764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hu-HU" sz="1200" dirty="0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Veszprémi István		1690–1713	</a:t>
            </a:r>
            <a:endParaRPr lang="en-GB" sz="1200" dirty="0">
              <a:latin typeface="Libre Baskerville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hu-HU" sz="1200" dirty="0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Kolozsvári István		1713–1717	</a:t>
            </a:r>
            <a:endParaRPr lang="en-GB" sz="1200" dirty="0">
              <a:latin typeface="Libre Baskerville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hu-HU" sz="1200" dirty="0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Soós Ferenc		1717–1720	</a:t>
            </a:r>
            <a:endParaRPr lang="en-GB" sz="1200" dirty="0">
              <a:latin typeface="Libre Baskerville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hu-HU" sz="1200" dirty="0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Vásárhelyi Molnár István	1720–1728	</a:t>
            </a:r>
            <a:endParaRPr lang="en-GB" sz="1200" dirty="0">
              <a:latin typeface="Libre Baskerville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hu-HU" sz="1200" dirty="0" err="1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Bonyhai</a:t>
            </a:r>
            <a:r>
              <a:rPr lang="hu-HU" sz="1200" dirty="0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 Simon György	1728–1737	</a:t>
            </a:r>
            <a:endParaRPr lang="en-GB" sz="1200" dirty="0">
              <a:latin typeface="Libre Baskerville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hu-HU" sz="1200" dirty="0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Szigeti Gyula István		1737–1740	</a:t>
            </a:r>
            <a:endParaRPr lang="en-GB" sz="1200" dirty="0">
              <a:latin typeface="Libre Baskerville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hu-HU" sz="1200" dirty="0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Deáki Filep József		1740–1748	</a:t>
            </a:r>
            <a:endParaRPr lang="en-GB" sz="1200" dirty="0">
              <a:latin typeface="Libre Baskerville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hu-HU" sz="1200" dirty="0" err="1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Pelsőczi</a:t>
            </a:r>
            <a:r>
              <a:rPr lang="hu-HU" sz="1200" dirty="0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 Kovács János		1748–1749	</a:t>
            </a:r>
            <a:endParaRPr lang="en-GB" sz="1200" dirty="0">
              <a:latin typeface="Libre Baskerville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hu-HU" sz="1200" dirty="0" err="1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Borosnyai</a:t>
            </a:r>
            <a:r>
              <a:rPr lang="hu-HU" sz="1200" dirty="0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 Lukács János	1749–1760	</a:t>
            </a:r>
            <a:endParaRPr lang="en-GB" sz="1200" dirty="0">
              <a:latin typeface="Libre Baskerville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hu-HU" sz="1200" dirty="0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Szathmári Pap Zsigmond	1760	</a:t>
            </a:r>
            <a:endParaRPr lang="en-GB" sz="1200" dirty="0">
              <a:latin typeface="Libre Baskerville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hu-HU" sz="1200" dirty="0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Verestói György		1760–1765	</a:t>
            </a:r>
            <a:endParaRPr lang="en-GB" sz="1200" dirty="0">
              <a:latin typeface="Libre Baskerville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hu-HU" sz="1200" dirty="0" err="1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Zágoni</a:t>
            </a:r>
            <a:r>
              <a:rPr lang="hu-HU" sz="1200" dirty="0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 Aranka György		1765–1767	</a:t>
            </a:r>
            <a:endParaRPr lang="en-GB" sz="1200" dirty="0">
              <a:latin typeface="Libre Baskerville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hu-HU" sz="1200" dirty="0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Dési Lázár György		1767–1773	</a:t>
            </a:r>
            <a:endParaRPr lang="en-GB" sz="1200" dirty="0">
              <a:latin typeface="Libre Baskerville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hu-HU" sz="1200" dirty="0" err="1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Csernátoni</a:t>
            </a:r>
            <a:r>
              <a:rPr lang="hu-HU" sz="1200" dirty="0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 Vajda Péter		1773–1782	</a:t>
            </a:r>
            <a:endParaRPr lang="en-GB" sz="1200" dirty="0">
              <a:latin typeface="Libre Baskerville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hu-HU" sz="1200" dirty="0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Eperjesi Zsigmond		1782–1793	</a:t>
            </a:r>
            <a:endParaRPr lang="en-GB" sz="1200" dirty="0">
              <a:latin typeface="Libre Baskerville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hu-HU" sz="1200" dirty="0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Keresztes Máté		1794–1795	</a:t>
            </a:r>
            <a:endParaRPr lang="en-GB" sz="1200" dirty="0">
              <a:latin typeface="Libre Baskerville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1200" dirty="0" err="1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Abacs</a:t>
            </a:r>
            <a:r>
              <a:rPr lang="hu-HU" sz="1200" dirty="0">
                <a:latin typeface="Libre Baskerville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 János		1796–1815</a:t>
            </a:r>
            <a:endParaRPr lang="en-GB" sz="1200" dirty="0">
              <a:latin typeface="Libre Baskerville" panose="020B0604020202020204" charset="0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94C60C5D-48A7-41CB-9418-587CE4B2E48D}"/>
              </a:ext>
            </a:extLst>
          </p:cNvPr>
          <p:cNvSpPr/>
          <p:nvPr/>
        </p:nvSpPr>
        <p:spPr>
          <a:xfrm>
            <a:off x="748146" y="286495"/>
            <a:ext cx="5021125" cy="291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hu-HU" sz="1200" dirty="0">
                <a:latin typeface="Libre Baskerville" panose="020B0604020202020204" charset="0"/>
              </a:rPr>
              <a:t>Az Erdélyi Református Egyház püspökei a 18. században:</a:t>
            </a:r>
            <a:endParaRPr lang="en-GB" sz="1200" dirty="0">
              <a:latin typeface="Libre Baskerville" panose="020B0604020202020204" charset="0"/>
            </a:endParaRPr>
          </a:p>
        </p:txBody>
      </p:sp>
      <p:sp>
        <p:nvSpPr>
          <p:cNvPr id="9" name="Google Shape;177;p26">
            <a:extLst>
              <a:ext uri="{FF2B5EF4-FFF2-40B4-BE49-F238E27FC236}">
                <a16:creationId xmlns:a16="http://schemas.microsoft.com/office/drawing/2014/main" id="{ACC27CA4-907D-4D3F-A59C-25411F766DDB}"/>
              </a:ext>
            </a:extLst>
          </p:cNvPr>
          <p:cNvSpPr txBox="1">
            <a:spLocks/>
          </p:cNvSpPr>
          <p:nvPr/>
        </p:nvSpPr>
        <p:spPr>
          <a:xfrm>
            <a:off x="5320147" y="393599"/>
            <a:ext cx="3105289" cy="1546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r>
              <a:rPr lang="hu-HU" sz="7200" dirty="0">
                <a:solidFill>
                  <a:schemeClr val="tx1"/>
                </a:solidFill>
              </a:rPr>
              <a:t>17/17</a:t>
            </a:r>
            <a:endParaRPr lang="en" sz="7200" dirty="0">
              <a:solidFill>
                <a:schemeClr val="tx1"/>
              </a:solidFill>
            </a:endParaRPr>
          </a:p>
        </p:txBody>
      </p:sp>
      <p:pic>
        <p:nvPicPr>
          <p:cNvPr id="11" name="Ábra 10" descr="Kirándulás">
            <a:extLst>
              <a:ext uri="{FF2B5EF4-FFF2-40B4-BE49-F238E27FC236}">
                <a16:creationId xmlns:a16="http://schemas.microsoft.com/office/drawing/2014/main" id="{9922A85E-412C-4EC5-8B96-93C32DE0C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2525" y="781349"/>
            <a:ext cx="914400" cy="914400"/>
          </a:xfrm>
          <a:prstGeom prst="rect">
            <a:avLst/>
          </a:prstGeom>
        </p:spPr>
      </p:pic>
      <p:pic>
        <p:nvPicPr>
          <p:cNvPr id="14" name="Ábra 13" descr="Dokumentum">
            <a:extLst>
              <a:ext uri="{FF2B5EF4-FFF2-40B4-BE49-F238E27FC236}">
                <a16:creationId xmlns:a16="http://schemas.microsoft.com/office/drawing/2014/main" id="{9D168148-4E87-421E-86A6-F41084DE7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2525" y="2994380"/>
            <a:ext cx="914400" cy="914400"/>
          </a:xfrm>
          <a:prstGeom prst="rect">
            <a:avLst/>
          </a:prstGeom>
        </p:spPr>
      </p:pic>
      <p:sp>
        <p:nvSpPr>
          <p:cNvPr id="15" name="Google Shape;177;p26">
            <a:extLst>
              <a:ext uri="{FF2B5EF4-FFF2-40B4-BE49-F238E27FC236}">
                <a16:creationId xmlns:a16="http://schemas.microsoft.com/office/drawing/2014/main" id="{C2916D7C-4A77-4707-8A21-8CFAF773021B}"/>
              </a:ext>
            </a:extLst>
          </p:cNvPr>
          <p:cNvSpPr txBox="1">
            <a:spLocks/>
          </p:cNvSpPr>
          <p:nvPr/>
        </p:nvSpPr>
        <p:spPr>
          <a:xfrm>
            <a:off x="5424053" y="2678322"/>
            <a:ext cx="3105289" cy="1546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r>
              <a:rPr lang="hu-HU" sz="7200" dirty="0">
                <a:solidFill>
                  <a:schemeClr val="tx1"/>
                </a:solidFill>
              </a:rPr>
              <a:t>10/17</a:t>
            </a:r>
            <a:endParaRPr lang="en" sz="7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0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18CD36B-9982-40AC-94AC-0B8F5380C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DC8A-7B7B-460F-A30B-495696D4634F}" type="slidenum">
              <a:rPr lang="en-GB" smtClean="0"/>
              <a:t>3</a:t>
            </a:fld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81574C1-160E-4222-B0C8-B0330B0D17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1381690"/>
              </p:ext>
            </p:extLst>
          </p:nvPr>
        </p:nvGraphicFramePr>
        <p:xfrm>
          <a:off x="814753" y="719675"/>
          <a:ext cx="7514493" cy="3704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3850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B763A45-6216-49D6-9A3C-4DBEA697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DC8A-7B7B-460F-A30B-495696D4634F}" type="slidenum">
              <a:rPr lang="en-GB" smtClean="0"/>
              <a:t>4</a:t>
            </a:fld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6E53735-AB92-455F-B532-CFCF749709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745255"/>
              </p:ext>
            </p:extLst>
          </p:nvPr>
        </p:nvGraphicFramePr>
        <p:xfrm>
          <a:off x="1081261" y="460537"/>
          <a:ext cx="6554313" cy="4124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6363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B763A45-6216-49D6-9A3C-4DBEA697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DC8A-7B7B-460F-A30B-495696D4634F}" type="slidenum">
              <a:rPr lang="en-GB" smtClean="0"/>
              <a:t>5</a:t>
            </a:fld>
            <a:endParaRPr lang="en-GB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F966D25-3F31-406C-A4E0-E2944B725F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712523"/>
              </p:ext>
            </p:extLst>
          </p:nvPr>
        </p:nvGraphicFramePr>
        <p:xfrm>
          <a:off x="849229" y="233111"/>
          <a:ext cx="7445542" cy="4677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5179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B763A45-6216-49D6-9A3C-4DBEA697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DC8A-7B7B-460F-A30B-495696D4634F}" type="slidenum">
              <a:rPr lang="en-GB" smtClean="0"/>
              <a:t>6</a:t>
            </a:fld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299E9D4-FB11-4DF4-BDA2-B29137634C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1063678"/>
              </p:ext>
            </p:extLst>
          </p:nvPr>
        </p:nvGraphicFramePr>
        <p:xfrm>
          <a:off x="1248123" y="467212"/>
          <a:ext cx="6974803" cy="4224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2002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2D6C340-2FF5-4701-9E63-29A853B8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DC8A-7B7B-460F-A30B-495696D4634F}" type="slidenum">
              <a:rPr lang="en-GB" smtClean="0"/>
              <a:t>7</a:t>
            </a:fld>
            <a:endParaRPr lang="en-GB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9F61CF1-A2CA-4CC6-8D77-E91B9CA17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975" l="10000" r="95833">
                        <a14:foregroundMark x1="82267" y1="87750" x2="88117" y2="76400"/>
                        <a14:foregroundMark x1="88117" y1="76400" x2="86550" y2="78025"/>
                        <a14:foregroundMark x1="86067" y1="69225" x2="89350" y2="54825"/>
                        <a14:foregroundMark x1="89350" y1="54825" x2="90550" y2="59725"/>
                        <a14:foregroundMark x1="84717" y1="90975" x2="88383" y2="90625"/>
                        <a14:foregroundMark x1="85233" y1="88050" x2="92917" y2="77650"/>
                        <a14:foregroundMark x1="92917" y1="77650" x2="92917" y2="77650"/>
                        <a14:foregroundMark x1="90733" y1="20475" x2="95833" y2="200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20196">
            <a:off x="1848746" y="1046164"/>
            <a:ext cx="4897806" cy="3265204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34CF55D-BBC8-4F4A-9D69-62BCCECC8F69}"/>
              </a:ext>
            </a:extLst>
          </p:cNvPr>
          <p:cNvSpPr/>
          <p:nvPr/>
        </p:nvSpPr>
        <p:spPr>
          <a:xfrm>
            <a:off x="2011650" y="259316"/>
            <a:ext cx="4572000" cy="4247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2000" dirty="0">
                <a:latin typeface="Libre Baskerville" panose="020B0604020202020204" charset="0"/>
              </a:rPr>
              <a:t>Források</a:t>
            </a:r>
            <a:endParaRPr lang="en-GB" sz="1200" dirty="0">
              <a:latin typeface="Libre Baskerville" panose="020B0604020202020204" charset="0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D7C167E0-4395-4A01-9AA4-D06902668CDE}"/>
              </a:ext>
            </a:extLst>
          </p:cNvPr>
          <p:cNvSpPr/>
          <p:nvPr/>
        </p:nvSpPr>
        <p:spPr>
          <a:xfrm>
            <a:off x="3217152" y="684112"/>
            <a:ext cx="2160995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dirty="0">
                <a:latin typeface="Libre Baskerville" panose="020B0604020202020204" charset="0"/>
              </a:rPr>
              <a:t>Kéregető levelek</a:t>
            </a:r>
            <a:endParaRPr lang="en-GB" sz="1050" dirty="0">
              <a:latin typeface="Libre Baskervill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641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2D6C340-2FF5-4701-9E63-29A853B8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DC8A-7B7B-460F-A30B-495696D4634F}" type="slidenum">
              <a:rPr lang="en-GB" smtClean="0"/>
              <a:t>8</a:t>
            </a:fld>
            <a:endParaRPr lang="en-GB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534CF55D-BBC8-4F4A-9D69-62BCCECC8F69}"/>
              </a:ext>
            </a:extLst>
          </p:cNvPr>
          <p:cNvSpPr/>
          <p:nvPr/>
        </p:nvSpPr>
        <p:spPr>
          <a:xfrm>
            <a:off x="2011650" y="259316"/>
            <a:ext cx="4572000" cy="4247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2000" dirty="0">
                <a:latin typeface="Libre Baskerville" panose="020B0604020202020204" charset="0"/>
              </a:rPr>
              <a:t>Források</a:t>
            </a:r>
            <a:endParaRPr lang="en-GB" sz="1200" dirty="0">
              <a:latin typeface="Libre Baskerville" panose="020B060402020202020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9F61CF1-A2CA-4CC6-8D77-E91B9CA17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975" l="10000" r="95833">
                        <a14:foregroundMark x1="82267" y1="87750" x2="88117" y2="76400"/>
                        <a14:foregroundMark x1="88117" y1="76400" x2="86550" y2="78025"/>
                        <a14:foregroundMark x1="86067" y1="69225" x2="89350" y2="54825"/>
                        <a14:foregroundMark x1="89350" y1="54825" x2="90550" y2="59725"/>
                        <a14:foregroundMark x1="84717" y1="90975" x2="88383" y2="90625"/>
                        <a14:foregroundMark x1="85233" y1="88050" x2="92917" y2="77650"/>
                        <a14:foregroundMark x1="92917" y1="77650" x2="92917" y2="77650"/>
                        <a14:foregroundMark x1="90733" y1="20475" x2="95833" y2="200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20196">
            <a:off x="337669" y="830628"/>
            <a:ext cx="1485655" cy="990437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D7C167E0-4395-4A01-9AA4-D06902668CDE}"/>
              </a:ext>
            </a:extLst>
          </p:cNvPr>
          <p:cNvSpPr/>
          <p:nvPr/>
        </p:nvSpPr>
        <p:spPr>
          <a:xfrm>
            <a:off x="0" y="437264"/>
            <a:ext cx="2160995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dirty="0">
                <a:latin typeface="Libre Baskerville" panose="020B0604020202020204" charset="0"/>
              </a:rPr>
              <a:t>Kéregető levelek</a:t>
            </a:r>
            <a:endParaRPr lang="en-GB" sz="1050" dirty="0">
              <a:latin typeface="Libre Baskerville" panose="020B0604020202020204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19EF22E7-B881-4FE3-82FB-6863A8BA9C9B}"/>
              </a:ext>
            </a:extLst>
          </p:cNvPr>
          <p:cNvSpPr/>
          <p:nvPr/>
        </p:nvSpPr>
        <p:spPr>
          <a:xfrm>
            <a:off x="3217152" y="856364"/>
            <a:ext cx="2160995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dirty="0">
                <a:latin typeface="Libre Baskerville" panose="020B0604020202020204" charset="0"/>
              </a:rPr>
              <a:t>Album </a:t>
            </a:r>
            <a:r>
              <a:rPr lang="hu-HU" sz="1600" dirty="0" err="1">
                <a:latin typeface="Libre Baskerville" panose="020B0604020202020204" charset="0"/>
              </a:rPr>
              <a:t>Amicorum</a:t>
            </a:r>
            <a:endParaRPr lang="en-GB" sz="1050" dirty="0">
              <a:latin typeface="Libre Baskerville" panose="020B0604020202020204" charset="0"/>
            </a:endParaRPr>
          </a:p>
        </p:txBody>
      </p:sp>
      <p:pic>
        <p:nvPicPr>
          <p:cNvPr id="2050" name="Picture 2" descr="http://iaa.bibl.u-szeged.hu/pictures/larges/20091226181437_45130.jpg">
            <a:extLst>
              <a:ext uri="{FF2B5EF4-FFF2-40B4-BE49-F238E27FC236}">
                <a16:creationId xmlns:a16="http://schemas.microsoft.com/office/drawing/2014/main" id="{666A87C9-8C50-4814-A18A-A7036E5AA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1766" r="12537" b="5457"/>
          <a:stretch/>
        </p:blipFill>
        <p:spPr bwMode="auto">
          <a:xfrm>
            <a:off x="1830793" y="1239182"/>
            <a:ext cx="5185957" cy="364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732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2D6C340-2FF5-4701-9E63-29A853B8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DC8A-7B7B-460F-A30B-495696D4634F}" type="slidenum">
              <a:rPr lang="en-GB" smtClean="0"/>
              <a:t>9</a:t>
            </a:fld>
            <a:endParaRPr lang="en-GB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534CF55D-BBC8-4F4A-9D69-62BCCECC8F69}"/>
              </a:ext>
            </a:extLst>
          </p:cNvPr>
          <p:cNvSpPr/>
          <p:nvPr/>
        </p:nvSpPr>
        <p:spPr>
          <a:xfrm>
            <a:off x="2011650" y="259316"/>
            <a:ext cx="4572000" cy="4247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2000" dirty="0">
                <a:latin typeface="Libre Baskerville" panose="020B0604020202020204" charset="0"/>
              </a:rPr>
              <a:t>Források</a:t>
            </a:r>
            <a:endParaRPr lang="en-GB" sz="1200" dirty="0">
              <a:latin typeface="Libre Baskerville" panose="020B060402020202020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9F61CF1-A2CA-4CC6-8D77-E91B9CA17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975" l="10000" r="95833">
                        <a14:foregroundMark x1="82267" y1="87750" x2="88117" y2="76400"/>
                        <a14:foregroundMark x1="88117" y1="76400" x2="86550" y2="78025"/>
                        <a14:foregroundMark x1="86067" y1="69225" x2="89350" y2="54825"/>
                        <a14:foregroundMark x1="89350" y1="54825" x2="90550" y2="59725"/>
                        <a14:foregroundMark x1="84717" y1="90975" x2="88383" y2="90625"/>
                        <a14:foregroundMark x1="85233" y1="88050" x2="92917" y2="77650"/>
                        <a14:foregroundMark x1="92917" y1="77650" x2="92917" y2="77650"/>
                        <a14:foregroundMark x1="90733" y1="20475" x2="95833" y2="200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20196">
            <a:off x="337669" y="830628"/>
            <a:ext cx="1485655" cy="990437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D7C167E0-4395-4A01-9AA4-D06902668CDE}"/>
              </a:ext>
            </a:extLst>
          </p:cNvPr>
          <p:cNvSpPr/>
          <p:nvPr/>
        </p:nvSpPr>
        <p:spPr>
          <a:xfrm>
            <a:off x="0" y="437264"/>
            <a:ext cx="2160995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dirty="0">
                <a:latin typeface="Libre Baskerville" panose="020B0604020202020204" charset="0"/>
              </a:rPr>
              <a:t>Kéregető levelek</a:t>
            </a:r>
            <a:endParaRPr lang="en-GB" sz="1050" dirty="0">
              <a:latin typeface="Libre Baskerville" panose="020B0604020202020204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19EF22E7-B881-4FE3-82FB-6863A8BA9C9B}"/>
              </a:ext>
            </a:extLst>
          </p:cNvPr>
          <p:cNvSpPr/>
          <p:nvPr/>
        </p:nvSpPr>
        <p:spPr>
          <a:xfrm>
            <a:off x="6722352" y="437264"/>
            <a:ext cx="2160995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dirty="0">
                <a:latin typeface="Libre Baskerville" panose="020B0604020202020204" charset="0"/>
              </a:rPr>
              <a:t>Album </a:t>
            </a:r>
            <a:r>
              <a:rPr lang="hu-HU" sz="1600" dirty="0" err="1">
                <a:latin typeface="Libre Baskerville" panose="020B0604020202020204" charset="0"/>
              </a:rPr>
              <a:t>Amicorum</a:t>
            </a:r>
            <a:endParaRPr lang="en-GB" sz="1050" dirty="0">
              <a:latin typeface="Libre Baskerville" panose="020B0604020202020204" charset="0"/>
            </a:endParaRPr>
          </a:p>
        </p:txBody>
      </p:sp>
      <p:pic>
        <p:nvPicPr>
          <p:cNvPr id="2050" name="Picture 2" descr="http://iaa.bibl.u-szeged.hu/pictures/larges/20091226181437_45130.jpg">
            <a:extLst>
              <a:ext uri="{FF2B5EF4-FFF2-40B4-BE49-F238E27FC236}">
                <a16:creationId xmlns:a16="http://schemas.microsoft.com/office/drawing/2014/main" id="{666A87C9-8C50-4814-A18A-A7036E5AA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1766" r="12537" b="5457"/>
          <a:stretch/>
        </p:blipFill>
        <p:spPr bwMode="auto">
          <a:xfrm>
            <a:off x="6909095" y="837180"/>
            <a:ext cx="1787508" cy="125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77270B47-2693-41CD-B118-1E62D57B4079}"/>
              </a:ext>
            </a:extLst>
          </p:cNvPr>
          <p:cNvSpPr/>
          <p:nvPr/>
        </p:nvSpPr>
        <p:spPr>
          <a:xfrm>
            <a:off x="3069076" y="1107061"/>
            <a:ext cx="2457147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dirty="0">
                <a:latin typeface="Libre Baskerville" panose="020B0604020202020204" charset="0"/>
              </a:rPr>
              <a:t>Ego-dokumentumok</a:t>
            </a:r>
            <a:endParaRPr lang="en-GB" sz="1050" dirty="0">
              <a:latin typeface="Libre Baskerville" panose="020B0604020202020204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9C1F9630-F8BA-475B-9DD2-BF95670D69DD}"/>
              </a:ext>
            </a:extLst>
          </p:cNvPr>
          <p:cNvSpPr/>
          <p:nvPr/>
        </p:nvSpPr>
        <p:spPr>
          <a:xfrm>
            <a:off x="3069075" y="1737610"/>
            <a:ext cx="2457147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dirty="0">
                <a:latin typeface="Libre Baskerville" panose="020B0604020202020204" charset="0"/>
              </a:rPr>
              <a:t>Verestói György</a:t>
            </a:r>
            <a:endParaRPr lang="en-GB" sz="1050" dirty="0">
              <a:latin typeface="Libre Baskerville" panose="020B0604020202020204" charset="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2276BAEC-FE58-4C45-98D4-D98E2E62BC9B}"/>
              </a:ext>
            </a:extLst>
          </p:cNvPr>
          <p:cNvSpPr/>
          <p:nvPr/>
        </p:nvSpPr>
        <p:spPr>
          <a:xfrm>
            <a:off x="2973673" y="2459972"/>
            <a:ext cx="2647950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dirty="0" err="1">
                <a:latin typeface="Libre Baskerville" panose="020B0604020202020204" charset="0"/>
              </a:rPr>
              <a:t>Zágoni</a:t>
            </a:r>
            <a:r>
              <a:rPr lang="hu-HU" sz="1600" dirty="0">
                <a:latin typeface="Libre Baskerville" panose="020B0604020202020204" charset="0"/>
              </a:rPr>
              <a:t> Aranka György</a:t>
            </a:r>
            <a:endParaRPr lang="en-GB" sz="1050" dirty="0">
              <a:latin typeface="Libre Baskerville" panose="020B0604020202020204" charset="0"/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409C028A-E7D5-4CDE-BB11-1B22B712CB87}"/>
              </a:ext>
            </a:extLst>
          </p:cNvPr>
          <p:cNvSpPr/>
          <p:nvPr/>
        </p:nvSpPr>
        <p:spPr>
          <a:xfrm>
            <a:off x="3069075" y="3182334"/>
            <a:ext cx="2457147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strike="sngStrike" dirty="0" err="1">
                <a:latin typeface="Libre Baskerville" panose="020B0604020202020204" charset="0"/>
              </a:rPr>
              <a:t>Pelsőczi</a:t>
            </a:r>
            <a:r>
              <a:rPr lang="hu-HU" sz="1600" strike="sngStrike" dirty="0">
                <a:latin typeface="Libre Baskerville" panose="020B0604020202020204" charset="0"/>
              </a:rPr>
              <a:t> Kovács János</a:t>
            </a:r>
            <a:endParaRPr lang="en-GB" sz="1050" strike="sngStrike" dirty="0">
              <a:latin typeface="Libre Baskerville" panose="020B0604020202020204" charset="0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816A6F20-472B-43FC-A45F-60337E744AFF}"/>
              </a:ext>
            </a:extLst>
          </p:cNvPr>
          <p:cNvSpPr/>
          <p:nvPr/>
        </p:nvSpPr>
        <p:spPr>
          <a:xfrm>
            <a:off x="2868974" y="3904695"/>
            <a:ext cx="2857348" cy="35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dirty="0" err="1">
                <a:latin typeface="Libre Baskerville" panose="020B0604020202020204" charset="0"/>
              </a:rPr>
              <a:t>Borosnyai</a:t>
            </a:r>
            <a:r>
              <a:rPr lang="hu-HU" sz="1600" dirty="0">
                <a:latin typeface="Libre Baskerville" panose="020B0604020202020204" charset="0"/>
              </a:rPr>
              <a:t> Lukács János</a:t>
            </a:r>
            <a:endParaRPr lang="en-GB" sz="1050" dirty="0">
              <a:latin typeface="Libre Baskervill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503554"/>
      </p:ext>
    </p:extLst>
  </p:cSld>
  <p:clrMapOvr>
    <a:masterClrMapping/>
  </p:clrMapOvr>
</p:sld>
</file>

<file path=ppt/theme/theme1.xml><?xml version="1.0" encoding="utf-8"?>
<a:theme xmlns:a="http://schemas.openxmlformats.org/drawingml/2006/main" name="Dolabel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157</TotalTime>
  <Words>259</Words>
  <Application>Microsoft Office PowerPoint</Application>
  <PresentationFormat>Diavetítés a képernyőre (16:9 oldalarány)</PresentationFormat>
  <Paragraphs>72</Paragraphs>
  <Slides>16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3" baseType="lpstr">
      <vt:lpstr>Libre Baskerville</vt:lpstr>
      <vt:lpstr>Arial</vt:lpstr>
      <vt:lpstr>Calibri</vt:lpstr>
      <vt:lpstr>Cinzel</vt:lpstr>
      <vt:lpstr>Oxygen</vt:lpstr>
      <vt:lpstr>Ink Free</vt:lpstr>
      <vt:lpstr>Dolabella template</vt:lpstr>
      <vt:lpstr>A 18. századi erdélyi református püspökök külföldi tanulmányai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Auslandsstudium siebenbürgische Bischöfe im 18. Jahrhundert</dc:title>
  <cp:lastModifiedBy>István Tasnádi</cp:lastModifiedBy>
  <cp:revision>4</cp:revision>
  <dcterms:modified xsi:type="dcterms:W3CDTF">2025-09-14T13:45:46Z</dcterms:modified>
</cp:coreProperties>
</file>