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C1ED941-CB8E-4720-8CC1-3849286EE5FF}" type="datetimeFigureOut">
              <a:rPr lang="hu-HU" smtClean="0"/>
              <a:t>2025. 09. 15.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0F6D-6E91-4781-B254-643195BE1443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65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D941-CB8E-4720-8CC1-3849286EE5FF}" type="datetimeFigureOut">
              <a:rPr lang="hu-HU" smtClean="0"/>
              <a:t>2025. 09. 15.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0F6D-6E91-4781-B254-643195BE14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8979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D941-CB8E-4720-8CC1-3849286EE5FF}" type="datetimeFigureOut">
              <a:rPr lang="hu-HU" smtClean="0"/>
              <a:t>2025. 09. 15.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0F6D-6E91-4781-B254-643195BE1443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771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D941-CB8E-4720-8CC1-3849286EE5FF}" type="datetimeFigureOut">
              <a:rPr lang="hu-HU" smtClean="0"/>
              <a:t>2025. 09. 15.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0F6D-6E91-4781-B254-643195BE14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856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D941-CB8E-4720-8CC1-3849286EE5FF}" type="datetimeFigureOut">
              <a:rPr lang="hu-HU" smtClean="0"/>
              <a:t>2025. 09. 15.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0F6D-6E91-4781-B254-643195BE1443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D941-CB8E-4720-8CC1-3849286EE5FF}" type="datetimeFigureOut">
              <a:rPr lang="hu-HU" smtClean="0"/>
              <a:t>2025. 09. 15.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0F6D-6E91-4781-B254-643195BE14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4377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D941-CB8E-4720-8CC1-3849286EE5FF}" type="datetimeFigureOut">
              <a:rPr lang="hu-HU" smtClean="0"/>
              <a:t>2025. 09. 15.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0F6D-6E91-4781-B254-643195BE14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45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D941-CB8E-4720-8CC1-3849286EE5FF}" type="datetimeFigureOut">
              <a:rPr lang="hu-HU" smtClean="0"/>
              <a:t>2025. 09. 15.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0F6D-6E91-4781-B254-643195BE14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681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D941-CB8E-4720-8CC1-3849286EE5FF}" type="datetimeFigureOut">
              <a:rPr lang="hu-HU" smtClean="0"/>
              <a:t>2025. 09. 15.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0F6D-6E91-4781-B254-643195BE14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640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D941-CB8E-4720-8CC1-3849286EE5FF}" type="datetimeFigureOut">
              <a:rPr lang="hu-HU" smtClean="0"/>
              <a:t>2025. 09. 15.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0F6D-6E91-4781-B254-643195BE14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706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D941-CB8E-4720-8CC1-3849286EE5FF}" type="datetimeFigureOut">
              <a:rPr lang="hu-HU" smtClean="0"/>
              <a:t>2025. 09. 15.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0F6D-6E91-4781-B254-643195BE1443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77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C1ED941-CB8E-4720-8CC1-3849286EE5FF}" type="datetimeFigureOut">
              <a:rPr lang="hu-HU" smtClean="0"/>
              <a:t>2025. 09. 15.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A20F6D-6E91-4781-B254-643195BE1443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99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2700" b="1" dirty="0" smtClean="0"/>
              <a:t/>
            </a:r>
            <a:br>
              <a:rPr lang="hu-HU" sz="2700" b="1" dirty="0" smtClean="0"/>
            </a:br>
            <a:r>
              <a:rPr lang="hu-HU" sz="2700" b="1" dirty="0"/>
              <a:t/>
            </a:r>
            <a:br>
              <a:rPr lang="hu-HU" sz="2700" b="1" dirty="0"/>
            </a:br>
            <a:r>
              <a:rPr lang="hu-HU" sz="2700" b="1" dirty="0" smtClean="0"/>
              <a:t>Lévai </a:t>
            </a:r>
            <a:r>
              <a:rPr lang="hu-HU" sz="2700" b="1" dirty="0"/>
              <a:t>Attila: A komáromi bencés gimnázium </a:t>
            </a:r>
            <a:r>
              <a:rPr lang="hu-HU" sz="2700" b="1" dirty="0" smtClean="0"/>
              <a:t>története</a:t>
            </a:r>
            <a:br>
              <a:rPr lang="hu-HU" sz="2700" b="1" dirty="0" smtClean="0"/>
            </a:br>
            <a:r>
              <a:rPr lang="hu-HU" sz="2700" b="1" dirty="0" smtClean="0"/>
              <a:t>Eperjes (Pre</a:t>
            </a:r>
            <a:r>
              <a:rPr lang="sk-SK" sz="2700" b="1" dirty="0" err="1" smtClean="0"/>
              <a:t>šov</a:t>
            </a:r>
            <a:r>
              <a:rPr lang="hu-HU" sz="2700" b="1" dirty="0" smtClean="0"/>
              <a:t>) – 2025. 09. 17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12" name="Zástupný objekt pre obsah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23" y="1868642"/>
            <a:ext cx="3759947" cy="4440083"/>
          </a:xfrm>
        </p:spPr>
      </p:pic>
      <p:pic>
        <p:nvPicPr>
          <p:cNvPr id="13" name="Zástupný objekt pre obsah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38" y="1976284"/>
            <a:ext cx="5669590" cy="3997061"/>
          </a:xfrm>
        </p:spPr>
      </p:pic>
    </p:spTree>
    <p:extLst>
      <p:ext uri="{BB962C8B-B14F-4D97-AF65-F5344CB8AC3E}">
        <p14:creationId xmlns:p14="http://schemas.microsoft.com/office/powerpoint/2010/main" val="262831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u-HU" b="1" dirty="0"/>
              <a:t>Kezdetek és a jezsuita múlt és örökség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083" y="1324430"/>
            <a:ext cx="6390969" cy="3131683"/>
          </a:xfrm>
        </p:spPr>
      </p:pic>
      <p:sp>
        <p:nvSpPr>
          <p:cNvPr id="5" name="Zástupný objekt pre tex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b="1" i="1" dirty="0"/>
              <a:t>Komáromi Szent Benedek-Rendi Kisgimnázium – a mai Duna Menti Múzeum épületében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2964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hu-HU" sz="2900" b="1" dirty="0"/>
              <a:t>A bencés korszak az iskola </a:t>
            </a:r>
            <a:r>
              <a:rPr lang="hu-HU" sz="2900" b="1" dirty="0" smtClean="0"/>
              <a:t>történetében – 1.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5" name="Zástupný objekt pre obrázo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7" b="12047"/>
          <a:stretch>
            <a:fillRect/>
          </a:stretch>
        </p:blipFill>
        <p:spPr/>
      </p:pic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Az új iskola épülete 1908-ból (a kép a 2020-as felújítás után készült)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95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rázok 4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148" y="397540"/>
            <a:ext cx="8601075" cy="6029326"/>
          </a:xfrm>
        </p:spPr>
      </p:pic>
    </p:spTree>
    <p:extLst>
      <p:ext uri="{BB962C8B-B14F-4D97-AF65-F5344CB8AC3E}">
        <p14:creationId xmlns:p14="http://schemas.microsoft.com/office/powerpoint/2010/main" val="75540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Gidró</a:t>
            </a:r>
            <a:r>
              <a:rPr lang="hu-HU" dirty="0" smtClean="0"/>
              <a:t> Bonifác</a:t>
            </a:r>
            <a:endParaRPr lang="hu-HU" dirty="0"/>
          </a:p>
        </p:txBody>
      </p:sp>
      <p:pic>
        <p:nvPicPr>
          <p:cNvPr id="5" name="Zástupný objekt pre obrázo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697" y="153876"/>
            <a:ext cx="6362700" cy="4438650"/>
          </a:xfrm>
        </p:spPr>
      </p:pic>
    </p:spTree>
    <p:extLst>
      <p:ext uri="{BB962C8B-B14F-4D97-AF65-F5344CB8AC3E}">
        <p14:creationId xmlns:p14="http://schemas.microsoft.com/office/powerpoint/2010/main" val="596415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rázok 4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530" y="1055483"/>
            <a:ext cx="9558940" cy="5458920"/>
          </a:xfrm>
        </p:spPr>
      </p:pic>
    </p:spTree>
    <p:extLst>
      <p:ext uri="{BB962C8B-B14F-4D97-AF65-F5344CB8AC3E}">
        <p14:creationId xmlns:p14="http://schemas.microsoft.com/office/powerpoint/2010/main" val="21406719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43</Words>
  <Application>Microsoft Office PowerPoint</Application>
  <PresentationFormat>Širokouhlá</PresentationFormat>
  <Paragraphs>6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0" baseType="lpstr">
      <vt:lpstr>Tw Cen MT</vt:lpstr>
      <vt:lpstr>Tw Cen MT Condensed</vt:lpstr>
      <vt:lpstr>Wingdings 3</vt:lpstr>
      <vt:lpstr>Integrál</vt:lpstr>
      <vt:lpstr>  Lévai Attila: A komáromi bencés gimnázium története Eperjes (Prešov) – 2025. 09. 17 </vt:lpstr>
      <vt:lpstr>Kezdetek és a jezsuita múlt és örökség </vt:lpstr>
      <vt:lpstr>A bencés korszak az iskola történetében – 1. </vt:lpstr>
      <vt:lpstr>Prezentácia programu PowerPoint</vt:lpstr>
      <vt:lpstr>Gidró Bonifác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Lévai Attila: A komáromi bencés gimnázium története Eperjes (Prešov) – 2025. 09. 17</dc:title>
  <dc:creator>LévaiA</dc:creator>
  <cp:lastModifiedBy>LévaiA</cp:lastModifiedBy>
  <cp:revision>3</cp:revision>
  <dcterms:created xsi:type="dcterms:W3CDTF">2025-09-15T17:04:24Z</dcterms:created>
  <dcterms:modified xsi:type="dcterms:W3CDTF">2025-09-15T17:24:36Z</dcterms:modified>
</cp:coreProperties>
</file>