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22F8D-A7BC-8A1C-1264-196051025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60F2EE-5335-DD5A-95E2-2BD99C69C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B10CA8F-6F65-D8D6-D279-9C2542344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A587A3-7218-211C-D741-844531A6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A7ADA0C-B043-D96F-B794-C4BCA335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268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A251D-C4C0-D39C-50F3-769508F0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97B778C-8C6B-4CA3-C027-D63F32783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DFE0D06-BA7D-4613-9EE9-E8F84FDB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E4ABEA2-ED66-83EC-DD70-DECCEB87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16592B2-C66E-B2B5-F0BB-E59F652C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776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C9F18E7-D27D-EEF3-EA59-F5BD1CF63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25B6E4A-2724-87F2-A217-AF7CCF093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FD3E70A-0FA7-546C-A84D-E57A536A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BF3308-9225-2E46-ABCA-CB7084B3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7766E0-B022-4D2A-9EC9-4A9BDF0E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853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3F017-8571-B4B5-5AE1-36A4A676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600C05-76EE-F41D-AD40-25FCCF578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7A0BAA7-8D92-EA91-56BA-D40AE778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9BF131A-2F34-BF39-EE84-BAB58196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09629F-D2BB-71BE-2483-A6F5F273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54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8D88F-81F1-23EC-5135-51CDDED1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1A343B-C5D0-98E0-CD4B-DCEBAC853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488C439-265F-B869-590C-BA55BBBD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A0E92A8-96D1-7388-EDAC-08CE02E1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7E2A525-03F5-CF27-725E-A1CF8041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94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9328B-DD51-1AB4-B632-73EC72B8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E26068-2002-3A02-FB72-DD2FF813B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3FC3130-1338-7A82-2D83-5DB6FBD46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4D5BFF9-CA1C-68FC-CDF1-B8F23490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9C0AE9E-BB07-ED51-2345-7433A1EB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8A1C03-7D00-6816-74E7-E832EFAA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386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18D2B-D585-0001-4F4E-B8A9EF4D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39FA0-F615-7031-81E2-792BE5EC2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47134B5-B515-C894-8F66-35074AA98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06B312-117E-D551-FADB-DFDA81E34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6DB9105-DD5D-DD93-4C92-14B79D2D2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83BB781-D4DB-B6B6-156E-0B85B8DBE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44A1795-727A-B2D2-9C59-DEE9F2A3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40A137F-FA9A-0691-5CFD-398414AE9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568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9307D-5F45-8249-4F18-D566ECD0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F244AB9-A940-F939-E8E2-603B3964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A683482-F607-D986-041A-91F3CCFF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731F527-4666-23C6-6ACE-3C6DEB0D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91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AEFF3DA4-E1A1-781D-824C-1726CDC9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85D687CC-F457-3C43-2210-3FF1E44C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D4CF3F9-5C14-E9D4-C95F-94472FD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116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B503B-CAC8-6B3D-DEC3-5CF35A60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064ADA-5040-139A-211B-E6AA7DA2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C72979-AA81-062C-BAAA-5A9C34B8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A5FB901-1CBD-A9C7-D12A-D7460E0D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17084F-DB9F-8423-2BA9-91A79C532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CD35BB8-2F36-6DA4-6FF9-ADC39E73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52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C9D01-4A2C-AD48-BC5C-7A23E615E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05C4989-9D22-C815-7A59-FA6301B26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0CBD67-E59D-48D3-A6E7-D754F1F83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F8979BC-0E71-5C52-1221-584827BA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3825C6F-CC1F-135B-4BDD-F20BA195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16A6E08-AE84-C909-21D9-B682FDE5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37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89CD3E77-E923-584B-8517-DF6F4172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801D5A-2B19-3E96-5DA8-BC1FEBD66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D1BAD6-EB0E-6787-283F-52446E4DC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5AF4A0-FCFC-4E4C-A530-008AD09BD375}" type="datetimeFigureOut">
              <a:rPr lang="sk-SK" smtClean="0"/>
              <a:t>15. 9. 2025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C23A7E5-11A4-DA0D-0E10-30C8DF286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31B8132-03E9-A505-60C1-A2F4DABB0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437C14-DE7B-41BE-A318-7F9881E07F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63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B44AB-4B6C-1F14-A6E5-5434F839D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KOLLEGIUM DER OBERUNGARISCHEN STÄNDE IN DEN AKADEMISCHEN, POLITISCHEN UND WISSENSCHAFTLICHEN RELATIONEN DES FR</a:t>
            </a:r>
            <a:r>
              <a:rPr lang="hu-H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ÜHNEUZEITLICHEN </a:t>
            </a:r>
            <a:r>
              <a:rPr lang="sk-SK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EUROPAS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11FCF17-58FC-A6E3-4C40-ADBF551A9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6" y="3830638"/>
            <a:ext cx="3663898" cy="2593546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00012BDF-DD76-FB5B-28A2-C9A7A1B25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3324"/>
            <a:ext cx="9144000" cy="1514475"/>
          </a:xfrm>
        </p:spPr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900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56F5D-24E3-D0FA-B3D6-644E4206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 BEDANKE MICH F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 IHRE AUFMERKSAMKEIT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DCB3FA0D-51C3-AA86-E7E0-0006BBF261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0" y="2563019"/>
            <a:ext cx="61341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5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39895-9A98-9F0D-2E74-5DE7CCF9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KONTEXT DER ENTWICKLUNG EUROPAS UND UNGARNS 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783CF3F6-54FF-C005-F761-377C5259C5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5996" y="2299580"/>
            <a:ext cx="5196689" cy="369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3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04D99-9726-0085-F348-A2A47D89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DEM WEG ZUM KOLLEGIUM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55BB60E9-069F-D1C0-577B-8CC08BE559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6595" y="2082098"/>
            <a:ext cx="7051280" cy="363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5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72164-EF74-FD95-49F0-4997714B8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DEM WEG ZUM KOLLEGIUM</a:t>
            </a:r>
          </a:p>
        </p:txBody>
      </p:sp>
      <p:pic>
        <p:nvPicPr>
          <p:cNvPr id="1026" name="Picture 2" descr="Hmotné hnuteľné pamätihodnosti Prešov">
            <a:extLst>
              <a:ext uri="{FF2B5EF4-FFF2-40B4-BE49-F238E27FC236}">
                <a16:creationId xmlns:a16="http://schemas.microsoft.com/office/drawing/2014/main" id="{1AF42D39-A761-2729-04D9-6450A657BC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948" y="1625970"/>
            <a:ext cx="5808177" cy="400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16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01D8E-22DA-4AF1-8EA6-B652935A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KOLLEGIUM DER OBERUNGARISCHEN STÄNDE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61ABBF7E-5762-3C8B-9FED-917CD416F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8261" y="1586246"/>
            <a:ext cx="5918089" cy="44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8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8B8C2-BCE7-6D7B-BDCA-E3330AF8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DER PERIPHERIE DER EUROPÄISCHEN WISSENSCHAFT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E6E1A154-14F9-A717-D1C6-22605646B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4469" y="1813734"/>
            <a:ext cx="3618906" cy="454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8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E44D7-9373-DCEC-BF1B-B479FF58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DER PERIPHERIE DER EUROPÄISCHEN WISSENSCHAFT</a:t>
            </a:r>
            <a:endParaRPr lang="sk-SK" sz="3200" dirty="0"/>
          </a:p>
        </p:txBody>
      </p:sp>
      <p:pic>
        <p:nvPicPr>
          <p:cNvPr id="2050" name="Picture 2" descr="FELSŐOKTATÁSTÖRTÉNETI KIADVÁNYOK ÚJ SOROZAT 11.">
            <a:extLst>
              <a:ext uri="{FF2B5EF4-FFF2-40B4-BE49-F238E27FC236}">
                <a16:creationId xmlns:a16="http://schemas.microsoft.com/office/drawing/2014/main" id="{6143BABC-4BC9-95B9-C9D0-1E544325CB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49" y="1694862"/>
            <a:ext cx="3505201" cy="495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1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BD506-1B7E-EFD1-F4ED-133D335CA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DEN POLITISCHEN KÄMPFEN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085486EB-332B-0520-5EC4-21AF3D23B7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9235" y="1524793"/>
            <a:ext cx="3205040" cy="520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68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2B9E5-B729-4785-4ED4-128E847CF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DEN POLITISCHEN KÄMPFEN</a:t>
            </a:r>
            <a:endParaRPr lang="sk-SK" dirty="0"/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75DEA438-882B-D8AF-9238-E491D2278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8379" y="1810427"/>
            <a:ext cx="5380796" cy="440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42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64</Words>
  <Application>Microsoft Office PowerPoint</Application>
  <PresentationFormat>Širokouhlá</PresentationFormat>
  <Paragraphs>11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Motív Office</vt:lpstr>
      <vt:lpstr>KOLLEGIUM DER OBERUNGARISCHEN STÄNDE IN DEN AKADEMISCHEN, POLITISCHEN UND WISSENSCHAFTLICHEN RELATIONEN DES FRÜHNEUZEITLICHEN EUROPAS</vt:lpstr>
      <vt:lpstr>IM KONTEXT DER ENTWICKLUNG EUROPAS UND UNGARNS </vt:lpstr>
      <vt:lpstr>AUF DEM WEG ZUM KOLLEGIUM</vt:lpstr>
      <vt:lpstr>AUF DEM WEG ZUM KOLLEGIUM</vt:lpstr>
      <vt:lpstr>KOLLEGIUM DER OBERUNGARISCHEN STÄNDE</vt:lpstr>
      <vt:lpstr>AN DER PERIPHERIE DER EUROPÄISCHEN WISSENSCHAFT</vt:lpstr>
      <vt:lpstr>AN DER PERIPHERIE DER EUROPÄISCHEN WISSENSCHAFT</vt:lpstr>
      <vt:lpstr>IN DEN POLITISCHEN KÄMPFEN</vt:lpstr>
      <vt:lpstr>IN DEN POLITISCHEN KÄMPFEN</vt:lpstr>
      <vt:lpstr>ICH BEDANKE MICH FÜR IHRE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Kónya Peter</dc:creator>
  <cp:lastModifiedBy>Kónya Peter</cp:lastModifiedBy>
  <cp:revision>1</cp:revision>
  <dcterms:created xsi:type="dcterms:W3CDTF">2025-09-15T18:56:47Z</dcterms:created>
  <dcterms:modified xsi:type="dcterms:W3CDTF">2025-09-15T19:35:41Z</dcterms:modified>
</cp:coreProperties>
</file>