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5" r:id="rId15"/>
    <p:sldId id="270" r:id="rId16"/>
    <p:sldId id="271" r:id="rId17"/>
    <p:sldId id="278" r:id="rId18"/>
    <p:sldId id="276" r:id="rId19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4B7BE2-3454-4C59-9659-6BE22C915CD2}" v="130" dt="2025-09-11T04:40:02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sepregi Zoltán" userId="654392c7-f3b4-40c3-b870-e8f066feb242" providerId="ADAL" clId="{71032E08-EC73-4F40-A414-855C1077AE5E}"/>
    <pc:docChg chg="undo custSel addSld delSld modSld">
      <pc:chgData name="Csepregi Zoltán" userId="654392c7-f3b4-40c3-b870-e8f066feb242" providerId="ADAL" clId="{71032E08-EC73-4F40-A414-855C1077AE5E}" dt="2025-09-11T04:42:42.752" v="551" actId="1076"/>
      <pc:docMkLst>
        <pc:docMk/>
      </pc:docMkLst>
      <pc:sldChg chg="addSp modSp mod">
        <pc:chgData name="Csepregi Zoltán" userId="654392c7-f3b4-40c3-b870-e8f066feb242" providerId="ADAL" clId="{71032E08-EC73-4F40-A414-855C1077AE5E}" dt="2025-09-10T04:09:06.804" v="146" actId="14100"/>
        <pc:sldMkLst>
          <pc:docMk/>
          <pc:sldMk cId="0" sldId="256"/>
        </pc:sldMkLst>
        <pc:spChg chg="mod">
          <ac:chgData name="Csepregi Zoltán" userId="654392c7-f3b4-40c3-b870-e8f066feb242" providerId="ADAL" clId="{71032E08-EC73-4F40-A414-855C1077AE5E}" dt="2025-09-10T04:08:57.142" v="144" actId="14100"/>
          <ac:spMkLst>
            <pc:docMk/>
            <pc:sldMk cId="0" sldId="256"/>
            <ac:spMk id="2" creationId="{73C2FBA3-1975-4819-65E7-DE7C93CB917E}"/>
          </ac:spMkLst>
        </pc:spChg>
        <pc:spChg chg="mod">
          <ac:chgData name="Csepregi Zoltán" userId="654392c7-f3b4-40c3-b870-e8f066feb242" providerId="ADAL" clId="{71032E08-EC73-4F40-A414-855C1077AE5E}" dt="2025-09-10T04:09:06.804" v="146" actId="14100"/>
          <ac:spMkLst>
            <pc:docMk/>
            <pc:sldMk cId="0" sldId="256"/>
            <ac:spMk id="2051" creationId="{31B425AC-CF2A-2AE4-2740-3EB0A8D71E38}"/>
          </ac:spMkLst>
        </pc:spChg>
        <pc:picChg chg="add mod">
          <ac:chgData name="Csepregi Zoltán" userId="654392c7-f3b4-40c3-b870-e8f066feb242" providerId="ADAL" clId="{71032E08-EC73-4F40-A414-855C1077AE5E}" dt="2025-09-10T03:51:48.713" v="30"/>
          <ac:picMkLst>
            <pc:docMk/>
            <pc:sldMk cId="0" sldId="256"/>
            <ac:picMk id="3" creationId="{82B46D63-6B06-84BC-6FB1-F9453681D095}"/>
          </ac:picMkLst>
        </pc:picChg>
        <pc:picChg chg="add mod">
          <ac:chgData name="Csepregi Zoltán" userId="654392c7-f3b4-40c3-b870-e8f066feb242" providerId="ADAL" clId="{71032E08-EC73-4F40-A414-855C1077AE5E}" dt="2025-09-10T04:08:40.939" v="141" actId="1076"/>
          <ac:picMkLst>
            <pc:docMk/>
            <pc:sldMk cId="0" sldId="256"/>
            <ac:picMk id="5" creationId="{3BE3DE58-BC51-31D6-963D-415EDAC88311}"/>
          </ac:picMkLst>
        </pc:picChg>
      </pc:sldChg>
      <pc:sldChg chg="modSp">
        <pc:chgData name="Csepregi Zoltán" userId="654392c7-f3b4-40c3-b870-e8f066feb242" providerId="ADAL" clId="{71032E08-EC73-4F40-A414-855C1077AE5E}" dt="2025-09-10T04:58:52.367" v="376" actId="20577"/>
        <pc:sldMkLst>
          <pc:docMk/>
          <pc:sldMk cId="0" sldId="257"/>
        </pc:sldMkLst>
        <pc:graphicFrameChg chg="mod">
          <ac:chgData name="Csepregi Zoltán" userId="654392c7-f3b4-40c3-b870-e8f066feb242" providerId="ADAL" clId="{71032E08-EC73-4F40-A414-855C1077AE5E}" dt="2025-09-10T04:58:52.367" v="376" actId="20577"/>
          <ac:graphicFrameMkLst>
            <pc:docMk/>
            <pc:sldMk cId="0" sldId="257"/>
            <ac:graphicFrameMk id="8" creationId="{E5AB102A-DFBD-6D8F-201B-6EF68795D3FB}"/>
          </ac:graphicFrameMkLst>
        </pc:graphicFrameChg>
      </pc:sldChg>
      <pc:sldChg chg="addSp modSp mod">
        <pc:chgData name="Csepregi Zoltán" userId="654392c7-f3b4-40c3-b870-e8f066feb242" providerId="ADAL" clId="{71032E08-EC73-4F40-A414-855C1077AE5E}" dt="2025-09-10T03:58:54.831" v="73" actId="313"/>
        <pc:sldMkLst>
          <pc:docMk/>
          <pc:sldMk cId="0" sldId="258"/>
        </pc:sldMkLst>
        <pc:spChg chg="mod">
          <ac:chgData name="Csepregi Zoltán" userId="654392c7-f3b4-40c3-b870-e8f066feb242" providerId="ADAL" clId="{71032E08-EC73-4F40-A414-855C1077AE5E}" dt="2025-09-10T03:58:54.831" v="73" actId="313"/>
          <ac:spMkLst>
            <pc:docMk/>
            <pc:sldMk cId="0" sldId="258"/>
            <ac:spMk id="3" creationId="{8B24035D-737D-8529-A2C0-A5CA2F9107B6}"/>
          </ac:spMkLst>
        </pc:spChg>
        <pc:picChg chg="add mod">
          <ac:chgData name="Csepregi Zoltán" userId="654392c7-f3b4-40c3-b870-e8f066feb242" providerId="ADAL" clId="{71032E08-EC73-4F40-A414-855C1077AE5E}" dt="2025-09-10T03:58:29.155" v="60"/>
          <ac:picMkLst>
            <pc:docMk/>
            <pc:sldMk cId="0" sldId="258"/>
            <ac:picMk id="2" creationId="{207FF280-8B5C-F129-2DAB-66C095C1AD07}"/>
          </ac:picMkLst>
        </pc:picChg>
      </pc:sldChg>
      <pc:sldChg chg="addSp modSp mod">
        <pc:chgData name="Csepregi Zoltán" userId="654392c7-f3b4-40c3-b870-e8f066feb242" providerId="ADAL" clId="{71032E08-EC73-4F40-A414-855C1077AE5E}" dt="2025-09-10T04:07:22.303" v="133" actId="14100"/>
        <pc:sldMkLst>
          <pc:docMk/>
          <pc:sldMk cId="0" sldId="259"/>
        </pc:sldMkLst>
        <pc:spChg chg="mod">
          <ac:chgData name="Csepregi Zoltán" userId="654392c7-f3b4-40c3-b870-e8f066feb242" providerId="ADAL" clId="{71032E08-EC73-4F40-A414-855C1077AE5E}" dt="2025-09-10T04:06:36.129" v="124" actId="14100"/>
          <ac:spMkLst>
            <pc:docMk/>
            <pc:sldMk cId="0" sldId="259"/>
            <ac:spMk id="4098" creationId="{46ED2C6B-C26E-2312-A9A0-54F328CBD265}"/>
          </ac:spMkLst>
        </pc:spChg>
        <pc:spChg chg="mod">
          <ac:chgData name="Csepregi Zoltán" userId="654392c7-f3b4-40c3-b870-e8f066feb242" providerId="ADAL" clId="{71032E08-EC73-4F40-A414-855C1077AE5E}" dt="2025-09-10T04:06:40.813" v="125" actId="14100"/>
          <ac:spMkLst>
            <pc:docMk/>
            <pc:sldMk cId="0" sldId="259"/>
            <ac:spMk id="4099" creationId="{10D184EF-612F-E488-6975-2D8E2EA95D90}"/>
          </ac:spMkLst>
        </pc:spChg>
        <pc:picChg chg="add mod">
          <ac:chgData name="Csepregi Zoltán" userId="654392c7-f3b4-40c3-b870-e8f066feb242" providerId="ADAL" clId="{71032E08-EC73-4F40-A414-855C1077AE5E}" dt="2025-09-10T03:52:46.224" v="31"/>
          <ac:picMkLst>
            <pc:docMk/>
            <pc:sldMk cId="0" sldId="259"/>
            <ac:picMk id="2" creationId="{2637486E-BE0B-65EA-600B-73B06E7D3EE2}"/>
          </ac:picMkLst>
        </pc:picChg>
        <pc:picChg chg="add mod">
          <ac:chgData name="Csepregi Zoltán" userId="654392c7-f3b4-40c3-b870-e8f066feb242" providerId="ADAL" clId="{71032E08-EC73-4F40-A414-855C1077AE5E}" dt="2025-09-10T04:07:22.303" v="133" actId="14100"/>
          <ac:picMkLst>
            <pc:docMk/>
            <pc:sldMk cId="0" sldId="259"/>
            <ac:picMk id="4" creationId="{38A7E95C-3FB9-3A99-DF57-A00979C8D391}"/>
          </ac:picMkLst>
        </pc:picChg>
      </pc:sldChg>
      <pc:sldChg chg="addSp modSp mod">
        <pc:chgData name="Csepregi Zoltán" userId="654392c7-f3b4-40c3-b870-e8f066feb242" providerId="ADAL" clId="{71032E08-EC73-4F40-A414-855C1077AE5E}" dt="2025-09-11T04:20:16.223" v="485" actId="14100"/>
        <pc:sldMkLst>
          <pc:docMk/>
          <pc:sldMk cId="0" sldId="260"/>
        </pc:sldMkLst>
        <pc:spChg chg="mod">
          <ac:chgData name="Csepregi Zoltán" userId="654392c7-f3b4-40c3-b870-e8f066feb242" providerId="ADAL" clId="{71032E08-EC73-4F40-A414-855C1077AE5E}" dt="2025-09-10T04:05:27.434" v="118" actId="14100"/>
          <ac:spMkLst>
            <pc:docMk/>
            <pc:sldMk cId="0" sldId="260"/>
            <ac:spMk id="3" creationId="{A0EBBB88-1B81-BE12-35E9-D41E23A3B3CA}"/>
          </ac:spMkLst>
        </pc:spChg>
        <pc:spChg chg="mod">
          <ac:chgData name="Csepregi Zoltán" userId="654392c7-f3b4-40c3-b870-e8f066feb242" providerId="ADAL" clId="{71032E08-EC73-4F40-A414-855C1077AE5E}" dt="2025-09-10T04:04:47.251" v="114" actId="14100"/>
          <ac:spMkLst>
            <pc:docMk/>
            <pc:sldMk cId="0" sldId="260"/>
            <ac:spMk id="6146" creationId="{B9CAC226-CE53-64D8-7E03-EE1AE6BFF7A7}"/>
          </ac:spMkLst>
        </pc:spChg>
        <pc:picChg chg="add mod">
          <ac:chgData name="Csepregi Zoltán" userId="654392c7-f3b4-40c3-b870-e8f066feb242" providerId="ADAL" clId="{71032E08-EC73-4F40-A414-855C1077AE5E}" dt="2025-09-10T03:59:13.847" v="74"/>
          <ac:picMkLst>
            <pc:docMk/>
            <pc:sldMk cId="0" sldId="260"/>
            <ac:picMk id="2" creationId="{E4F6DD06-8CB4-5BC4-C8DA-E695FFA6B0B7}"/>
          </ac:picMkLst>
        </pc:picChg>
        <pc:picChg chg="add mod">
          <ac:chgData name="Csepregi Zoltán" userId="654392c7-f3b4-40c3-b870-e8f066feb242" providerId="ADAL" clId="{71032E08-EC73-4F40-A414-855C1077AE5E}" dt="2025-09-11T04:20:11.802" v="484" actId="14100"/>
          <ac:picMkLst>
            <pc:docMk/>
            <pc:sldMk cId="0" sldId="260"/>
            <ac:picMk id="5" creationId="{A36807FC-8789-199A-4EE6-BD50B3327684}"/>
          </ac:picMkLst>
        </pc:picChg>
        <pc:picChg chg="add mod">
          <ac:chgData name="Csepregi Zoltán" userId="654392c7-f3b4-40c3-b870-e8f066feb242" providerId="ADAL" clId="{71032E08-EC73-4F40-A414-855C1077AE5E}" dt="2025-09-11T04:20:16.223" v="485" actId="14100"/>
          <ac:picMkLst>
            <pc:docMk/>
            <pc:sldMk cId="0" sldId="260"/>
            <ac:picMk id="6" creationId="{D2B13C5D-913A-2809-6B29-42C522A84435}"/>
          </ac:picMkLst>
        </pc:picChg>
      </pc:sldChg>
      <pc:sldChg chg="addSp modSp mod">
        <pc:chgData name="Csepregi Zoltán" userId="654392c7-f3b4-40c3-b870-e8f066feb242" providerId="ADAL" clId="{71032E08-EC73-4F40-A414-855C1077AE5E}" dt="2025-09-11T04:28:58.076" v="528" actId="20577"/>
        <pc:sldMkLst>
          <pc:docMk/>
          <pc:sldMk cId="0" sldId="261"/>
        </pc:sldMkLst>
        <pc:spChg chg="mod">
          <ac:chgData name="Csepregi Zoltán" userId="654392c7-f3b4-40c3-b870-e8f066feb242" providerId="ADAL" clId="{71032E08-EC73-4F40-A414-855C1077AE5E}" dt="2025-09-11T04:28:58.076" v="528" actId="20577"/>
          <ac:spMkLst>
            <pc:docMk/>
            <pc:sldMk cId="0" sldId="261"/>
            <ac:spMk id="3" creationId="{D8C6658E-C168-3EDD-1BDF-72F8B0429037}"/>
          </ac:spMkLst>
        </pc:spChg>
        <pc:picChg chg="add mod">
          <ac:chgData name="Csepregi Zoltán" userId="654392c7-f3b4-40c3-b870-e8f066feb242" providerId="ADAL" clId="{71032E08-EC73-4F40-A414-855C1077AE5E}" dt="2025-09-10T04:01:10.079" v="83"/>
          <ac:picMkLst>
            <pc:docMk/>
            <pc:sldMk cId="0" sldId="261"/>
            <ac:picMk id="2" creationId="{507F4EF9-1FA5-921D-2B5E-D8618F7BD268}"/>
          </ac:picMkLst>
        </pc:picChg>
        <pc:picChg chg="add mod">
          <ac:chgData name="Csepregi Zoltán" userId="654392c7-f3b4-40c3-b870-e8f066feb242" providerId="ADAL" clId="{71032E08-EC73-4F40-A414-855C1077AE5E}" dt="2025-09-10T05:01:41.790" v="393" actId="1076"/>
          <ac:picMkLst>
            <pc:docMk/>
            <pc:sldMk cId="0" sldId="261"/>
            <ac:picMk id="5" creationId="{ACFE4E91-6476-0565-45AC-8300EE47D81B}"/>
          </ac:picMkLst>
        </pc:picChg>
      </pc:sldChg>
      <pc:sldChg chg="addSp modSp mod">
        <pc:chgData name="Csepregi Zoltán" userId="654392c7-f3b4-40c3-b870-e8f066feb242" providerId="ADAL" clId="{71032E08-EC73-4F40-A414-855C1077AE5E}" dt="2025-09-11T03:58:15.653" v="435" actId="20577"/>
        <pc:sldMkLst>
          <pc:docMk/>
          <pc:sldMk cId="0" sldId="262"/>
        </pc:sldMkLst>
        <pc:spChg chg="mod">
          <ac:chgData name="Csepregi Zoltán" userId="654392c7-f3b4-40c3-b870-e8f066feb242" providerId="ADAL" clId="{71032E08-EC73-4F40-A414-855C1077AE5E}" dt="2025-09-11T03:58:15.653" v="435" actId="20577"/>
          <ac:spMkLst>
            <pc:docMk/>
            <pc:sldMk cId="0" sldId="262"/>
            <ac:spMk id="3" creationId="{0230BC04-44CF-1452-8390-33CC6BAE5FBF}"/>
          </ac:spMkLst>
        </pc:spChg>
        <pc:picChg chg="add mod">
          <ac:chgData name="Csepregi Zoltán" userId="654392c7-f3b4-40c3-b870-e8f066feb242" providerId="ADAL" clId="{71032E08-EC73-4F40-A414-855C1077AE5E}" dt="2025-09-10T04:14:29.807" v="173"/>
          <ac:picMkLst>
            <pc:docMk/>
            <pc:sldMk cId="0" sldId="262"/>
            <ac:picMk id="2" creationId="{F926817F-37ED-C1C2-D7D6-50820E31285B}"/>
          </ac:picMkLst>
        </pc:picChg>
        <pc:picChg chg="add mod">
          <ac:chgData name="Csepregi Zoltán" userId="654392c7-f3b4-40c3-b870-e8f066feb242" providerId="ADAL" clId="{71032E08-EC73-4F40-A414-855C1077AE5E}" dt="2025-09-10T04:21:01.360" v="211" actId="14100"/>
          <ac:picMkLst>
            <pc:docMk/>
            <pc:sldMk cId="0" sldId="262"/>
            <ac:picMk id="5" creationId="{F6FF4D6D-49DC-E692-B626-F8CBFA3D5F6B}"/>
          </ac:picMkLst>
        </pc:picChg>
      </pc:sldChg>
      <pc:sldChg chg="addSp modSp mod">
        <pc:chgData name="Csepregi Zoltán" userId="654392c7-f3b4-40c3-b870-e8f066feb242" providerId="ADAL" clId="{71032E08-EC73-4F40-A414-855C1077AE5E}" dt="2025-09-11T04:22:06.343" v="488" actId="14100"/>
        <pc:sldMkLst>
          <pc:docMk/>
          <pc:sldMk cId="0" sldId="263"/>
        </pc:sldMkLst>
        <pc:spChg chg="mod">
          <ac:chgData name="Csepregi Zoltán" userId="654392c7-f3b4-40c3-b870-e8f066feb242" providerId="ADAL" clId="{71032E08-EC73-4F40-A414-855C1077AE5E}" dt="2025-09-11T04:22:06.343" v="488" actId="14100"/>
          <ac:spMkLst>
            <pc:docMk/>
            <pc:sldMk cId="0" sldId="263"/>
            <ac:spMk id="3" creationId="{741521C5-ED02-8520-EABB-8AB0EFB4407B}"/>
          </ac:spMkLst>
        </pc:spChg>
        <pc:spChg chg="mod">
          <ac:chgData name="Csepregi Zoltán" userId="654392c7-f3b4-40c3-b870-e8f066feb242" providerId="ADAL" clId="{71032E08-EC73-4F40-A414-855C1077AE5E}" dt="2025-09-10T04:18:24.613" v="194" actId="14100"/>
          <ac:spMkLst>
            <pc:docMk/>
            <pc:sldMk cId="0" sldId="263"/>
            <ac:spMk id="9218" creationId="{4A2B50F3-E7DE-BA2D-5943-5557219E79E4}"/>
          </ac:spMkLst>
        </pc:spChg>
        <pc:picChg chg="add mod">
          <ac:chgData name="Csepregi Zoltán" userId="654392c7-f3b4-40c3-b870-e8f066feb242" providerId="ADAL" clId="{71032E08-EC73-4F40-A414-855C1077AE5E}" dt="2025-09-10T04:17:34.581" v="184"/>
          <ac:picMkLst>
            <pc:docMk/>
            <pc:sldMk cId="0" sldId="263"/>
            <ac:picMk id="2" creationId="{8180059F-1092-CD30-EC8E-A5CB1700B289}"/>
          </ac:picMkLst>
        </pc:picChg>
        <pc:picChg chg="add mod">
          <ac:chgData name="Csepregi Zoltán" userId="654392c7-f3b4-40c3-b870-e8f066feb242" providerId="ADAL" clId="{71032E08-EC73-4F40-A414-855C1077AE5E}" dt="2025-09-11T04:21:47.841" v="487" actId="14100"/>
          <ac:picMkLst>
            <pc:docMk/>
            <pc:sldMk cId="0" sldId="263"/>
            <ac:picMk id="5" creationId="{EE91E39D-ADA1-4F2F-872D-772B09FABABD}"/>
          </ac:picMkLst>
        </pc:picChg>
      </pc:sldChg>
      <pc:sldChg chg="addSp modSp mod">
        <pc:chgData name="Csepregi Zoltán" userId="654392c7-f3b4-40c3-b870-e8f066feb242" providerId="ADAL" clId="{71032E08-EC73-4F40-A414-855C1077AE5E}" dt="2025-09-11T04:29:26.965" v="535" actId="20577"/>
        <pc:sldMkLst>
          <pc:docMk/>
          <pc:sldMk cId="0" sldId="264"/>
        </pc:sldMkLst>
        <pc:spChg chg="mod">
          <ac:chgData name="Csepregi Zoltán" userId="654392c7-f3b4-40c3-b870-e8f066feb242" providerId="ADAL" clId="{71032E08-EC73-4F40-A414-855C1077AE5E}" dt="2025-09-11T04:29:26.965" v="535" actId="20577"/>
          <ac:spMkLst>
            <pc:docMk/>
            <pc:sldMk cId="0" sldId="264"/>
            <ac:spMk id="3" creationId="{D4E503F7-26B8-C251-B9BC-3659AC68C1C6}"/>
          </ac:spMkLst>
        </pc:spChg>
        <pc:spChg chg="mod">
          <ac:chgData name="Csepregi Zoltán" userId="654392c7-f3b4-40c3-b870-e8f066feb242" providerId="ADAL" clId="{71032E08-EC73-4F40-A414-855C1077AE5E}" dt="2025-09-10T04:20:26.620" v="202" actId="14100"/>
          <ac:spMkLst>
            <pc:docMk/>
            <pc:sldMk cId="0" sldId="264"/>
            <ac:spMk id="10242" creationId="{1307C69E-BBF8-C342-755A-1955ED8F9D0C}"/>
          </ac:spMkLst>
        </pc:spChg>
        <pc:picChg chg="add mod">
          <ac:chgData name="Csepregi Zoltán" userId="654392c7-f3b4-40c3-b870-e8f066feb242" providerId="ADAL" clId="{71032E08-EC73-4F40-A414-855C1077AE5E}" dt="2025-09-10T04:20:05.523" v="197"/>
          <ac:picMkLst>
            <pc:docMk/>
            <pc:sldMk cId="0" sldId="264"/>
            <ac:picMk id="2" creationId="{3CD9402D-B771-01BB-6E77-92135C9C403C}"/>
          </ac:picMkLst>
        </pc:picChg>
        <pc:picChg chg="add mod">
          <ac:chgData name="Csepregi Zoltán" userId="654392c7-f3b4-40c3-b870-e8f066feb242" providerId="ADAL" clId="{71032E08-EC73-4F40-A414-855C1077AE5E}" dt="2025-09-10T04:22:04.445" v="217" actId="14100"/>
          <ac:picMkLst>
            <pc:docMk/>
            <pc:sldMk cId="0" sldId="264"/>
            <ac:picMk id="5" creationId="{8A99A48E-357C-74EB-2B30-56BC9D5898BC}"/>
          </ac:picMkLst>
        </pc:picChg>
      </pc:sldChg>
      <pc:sldChg chg="addSp delSp modSp mod">
        <pc:chgData name="Csepregi Zoltán" userId="654392c7-f3b4-40c3-b870-e8f066feb242" providerId="ADAL" clId="{71032E08-EC73-4F40-A414-855C1077AE5E}" dt="2025-09-11T04:40:23.700" v="549" actId="14100"/>
        <pc:sldMkLst>
          <pc:docMk/>
          <pc:sldMk cId="0" sldId="265"/>
        </pc:sldMkLst>
        <pc:spChg chg="mod">
          <ac:chgData name="Csepregi Zoltán" userId="654392c7-f3b4-40c3-b870-e8f066feb242" providerId="ADAL" clId="{71032E08-EC73-4F40-A414-855C1077AE5E}" dt="2025-09-10T04:54:31.303" v="347" actId="13926"/>
          <ac:spMkLst>
            <pc:docMk/>
            <pc:sldMk cId="0" sldId="265"/>
            <ac:spMk id="11266" creationId="{AF846840-8F03-F7E4-2A47-C7CFAFB6DF8F}"/>
          </ac:spMkLst>
        </pc:spChg>
        <pc:spChg chg="mod">
          <ac:chgData name="Csepregi Zoltán" userId="654392c7-f3b4-40c3-b870-e8f066feb242" providerId="ADAL" clId="{71032E08-EC73-4F40-A414-855C1077AE5E}" dt="2025-09-11T04:28:39.395" v="521" actId="20577"/>
          <ac:spMkLst>
            <pc:docMk/>
            <pc:sldMk cId="0" sldId="265"/>
            <ac:spMk id="11267" creationId="{2FC5C195-4699-9DAF-B364-DE67F085804E}"/>
          </ac:spMkLst>
        </pc:spChg>
        <pc:picChg chg="add mod">
          <ac:chgData name="Csepregi Zoltán" userId="654392c7-f3b4-40c3-b870-e8f066feb242" providerId="ADAL" clId="{71032E08-EC73-4F40-A414-855C1077AE5E}" dt="2025-09-10T04:23:46.822" v="224"/>
          <ac:picMkLst>
            <pc:docMk/>
            <pc:sldMk cId="0" sldId="265"/>
            <ac:picMk id="2" creationId="{50A16A48-C7CE-0411-9182-148EFFDD3366}"/>
          </ac:picMkLst>
        </pc:picChg>
        <pc:picChg chg="add del mod">
          <ac:chgData name="Csepregi Zoltán" userId="654392c7-f3b4-40c3-b870-e8f066feb242" providerId="ADAL" clId="{71032E08-EC73-4F40-A414-855C1077AE5E}" dt="2025-09-10T04:56:12.714" v="349" actId="478"/>
          <ac:picMkLst>
            <pc:docMk/>
            <pc:sldMk cId="0" sldId="265"/>
            <ac:picMk id="4" creationId="{25F75F02-A097-F55B-E672-4218734ED72B}"/>
          </ac:picMkLst>
        </pc:picChg>
        <pc:picChg chg="add mod">
          <ac:chgData name="Csepregi Zoltán" userId="654392c7-f3b4-40c3-b870-e8f066feb242" providerId="ADAL" clId="{71032E08-EC73-4F40-A414-855C1077AE5E}" dt="2025-09-11T04:36:14.240" v="541" actId="1076"/>
          <ac:picMkLst>
            <pc:docMk/>
            <pc:sldMk cId="0" sldId="265"/>
            <ac:picMk id="4" creationId="{D3E837FE-E5A9-EBA3-69CA-59FF57FAC09C}"/>
          </ac:picMkLst>
        </pc:picChg>
        <pc:picChg chg="add del mod">
          <ac:chgData name="Csepregi Zoltán" userId="654392c7-f3b4-40c3-b870-e8f066feb242" providerId="ADAL" clId="{71032E08-EC73-4F40-A414-855C1077AE5E}" dt="2025-09-11T04:24:09.649" v="492" actId="21"/>
          <ac:picMkLst>
            <pc:docMk/>
            <pc:sldMk cId="0" sldId="265"/>
            <ac:picMk id="6" creationId="{D0034A53-9BC5-733C-8476-E0407CC76952}"/>
          </ac:picMkLst>
        </pc:picChg>
        <pc:picChg chg="add mod">
          <ac:chgData name="Csepregi Zoltán" userId="654392c7-f3b4-40c3-b870-e8f066feb242" providerId="ADAL" clId="{71032E08-EC73-4F40-A414-855C1077AE5E}" dt="2025-09-11T04:40:23.700" v="549" actId="14100"/>
          <ac:picMkLst>
            <pc:docMk/>
            <pc:sldMk cId="0" sldId="265"/>
            <ac:picMk id="7" creationId="{8D8D7FDE-9ADE-415A-5D9B-CAC591F0C0DF}"/>
          </ac:picMkLst>
        </pc:picChg>
      </pc:sldChg>
      <pc:sldChg chg="addSp modSp mod">
        <pc:chgData name="Csepregi Zoltán" userId="654392c7-f3b4-40c3-b870-e8f066feb242" providerId="ADAL" clId="{71032E08-EC73-4F40-A414-855C1077AE5E}" dt="2025-09-11T04:26:36.672" v="511" actId="14100"/>
        <pc:sldMkLst>
          <pc:docMk/>
          <pc:sldMk cId="0" sldId="266"/>
        </pc:sldMkLst>
        <pc:spChg chg="mod">
          <ac:chgData name="Csepregi Zoltán" userId="654392c7-f3b4-40c3-b870-e8f066feb242" providerId="ADAL" clId="{71032E08-EC73-4F40-A414-855C1077AE5E}" dt="2025-09-11T04:25:30.050" v="502" actId="14100"/>
          <ac:spMkLst>
            <pc:docMk/>
            <pc:sldMk cId="0" sldId="266"/>
            <ac:spMk id="12290" creationId="{110D0153-4B3A-DC24-2DB3-EBBBACD105CD}"/>
          </ac:spMkLst>
        </pc:spChg>
        <pc:spChg chg="mod">
          <ac:chgData name="Csepregi Zoltán" userId="654392c7-f3b4-40c3-b870-e8f066feb242" providerId="ADAL" clId="{71032E08-EC73-4F40-A414-855C1077AE5E}" dt="2025-09-11T04:26:29.988" v="510" actId="5793"/>
          <ac:spMkLst>
            <pc:docMk/>
            <pc:sldMk cId="0" sldId="266"/>
            <ac:spMk id="12291" creationId="{7B93342C-29E7-5DF8-EA1A-41C051EF4F34}"/>
          </ac:spMkLst>
        </pc:spChg>
        <pc:picChg chg="add mod">
          <ac:chgData name="Csepregi Zoltán" userId="654392c7-f3b4-40c3-b870-e8f066feb242" providerId="ADAL" clId="{71032E08-EC73-4F40-A414-855C1077AE5E}" dt="2025-09-10T04:23:51.416" v="225"/>
          <ac:picMkLst>
            <pc:docMk/>
            <pc:sldMk cId="0" sldId="266"/>
            <ac:picMk id="2" creationId="{CDBEDCDF-349E-902A-F399-D3317A860C40}"/>
          </ac:picMkLst>
        </pc:picChg>
        <pc:picChg chg="add mod">
          <ac:chgData name="Csepregi Zoltán" userId="654392c7-f3b4-40c3-b870-e8f066feb242" providerId="ADAL" clId="{71032E08-EC73-4F40-A414-855C1077AE5E}" dt="2025-09-11T04:26:36.672" v="511" actId="14100"/>
          <ac:picMkLst>
            <pc:docMk/>
            <pc:sldMk cId="0" sldId="266"/>
            <ac:picMk id="6" creationId="{D0034A53-9BC5-733C-8476-E0407CC76952}"/>
          </ac:picMkLst>
        </pc:picChg>
      </pc:sldChg>
      <pc:sldChg chg="del">
        <pc:chgData name="Csepregi Zoltán" userId="654392c7-f3b4-40c3-b870-e8f066feb242" providerId="ADAL" clId="{71032E08-EC73-4F40-A414-855C1077AE5E}" dt="2025-09-10T04:58:03.380" v="357" actId="47"/>
        <pc:sldMkLst>
          <pc:docMk/>
          <pc:sldMk cId="0" sldId="267"/>
        </pc:sldMkLst>
      </pc:sldChg>
      <pc:sldChg chg="addSp modSp mod">
        <pc:chgData name="Csepregi Zoltán" userId="654392c7-f3b4-40c3-b870-e8f066feb242" providerId="ADAL" clId="{71032E08-EC73-4F40-A414-855C1077AE5E}" dt="2025-09-11T04:01:56.781" v="454" actId="20577"/>
        <pc:sldMkLst>
          <pc:docMk/>
          <pc:sldMk cId="0" sldId="269"/>
        </pc:sldMkLst>
        <pc:spChg chg="mod">
          <ac:chgData name="Csepregi Zoltán" userId="654392c7-f3b4-40c3-b870-e8f066feb242" providerId="ADAL" clId="{71032E08-EC73-4F40-A414-855C1077AE5E}" dt="2025-09-11T04:01:56.781" v="454" actId="20577"/>
          <ac:spMkLst>
            <pc:docMk/>
            <pc:sldMk cId="0" sldId="269"/>
            <ac:spMk id="15363" creationId="{1661B138-6386-F241-5E2B-F041F674E14B}"/>
          </ac:spMkLst>
        </pc:spChg>
        <pc:graphicFrameChg chg="add mod">
          <ac:chgData name="Csepregi Zoltán" userId="654392c7-f3b4-40c3-b870-e8f066feb242" providerId="ADAL" clId="{71032E08-EC73-4F40-A414-855C1077AE5E}" dt="2025-09-10T05:08:51.549" v="407"/>
          <ac:graphicFrameMkLst>
            <pc:docMk/>
            <pc:sldMk cId="0" sldId="269"/>
            <ac:graphicFrameMk id="3" creationId="{1946BC9E-7DDD-7BAE-F107-B454A068312B}"/>
          </ac:graphicFrameMkLst>
        </pc:graphicFrameChg>
        <pc:picChg chg="add mod">
          <ac:chgData name="Csepregi Zoltán" userId="654392c7-f3b4-40c3-b870-e8f066feb242" providerId="ADAL" clId="{71032E08-EC73-4F40-A414-855C1077AE5E}" dt="2025-09-10T04:26:36.366" v="233"/>
          <ac:picMkLst>
            <pc:docMk/>
            <pc:sldMk cId="0" sldId="269"/>
            <ac:picMk id="2" creationId="{576D0828-B15B-2074-0135-76F4C922FBAF}"/>
          </ac:picMkLst>
        </pc:picChg>
      </pc:sldChg>
      <pc:sldChg chg="addSp modSp mod">
        <pc:chgData name="Csepregi Zoltán" userId="654392c7-f3b4-40c3-b870-e8f066feb242" providerId="ADAL" clId="{71032E08-EC73-4F40-A414-855C1077AE5E}" dt="2025-09-10T04:28:07.808" v="240" actId="255"/>
        <pc:sldMkLst>
          <pc:docMk/>
          <pc:sldMk cId="0" sldId="270"/>
        </pc:sldMkLst>
        <pc:spChg chg="mod">
          <ac:chgData name="Csepregi Zoltán" userId="654392c7-f3b4-40c3-b870-e8f066feb242" providerId="ADAL" clId="{71032E08-EC73-4F40-A414-855C1077AE5E}" dt="2025-09-10T04:28:07.808" v="240" actId="255"/>
          <ac:spMkLst>
            <pc:docMk/>
            <pc:sldMk cId="0" sldId="270"/>
            <ac:spMk id="18435" creationId="{103364D9-5152-F27F-919A-97F5B7E02012}"/>
          </ac:spMkLst>
        </pc:spChg>
        <pc:picChg chg="add mod">
          <ac:chgData name="Csepregi Zoltán" userId="654392c7-f3b4-40c3-b870-e8f066feb242" providerId="ADAL" clId="{71032E08-EC73-4F40-A414-855C1077AE5E}" dt="2025-09-10T04:27:16.239" v="235"/>
          <ac:picMkLst>
            <pc:docMk/>
            <pc:sldMk cId="0" sldId="270"/>
            <ac:picMk id="2" creationId="{D46D1454-6E54-5F52-CD96-E5DA976B01E9}"/>
          </ac:picMkLst>
        </pc:picChg>
      </pc:sldChg>
      <pc:sldChg chg="addSp modSp mod">
        <pc:chgData name="Csepregi Zoltán" userId="654392c7-f3b4-40c3-b870-e8f066feb242" providerId="ADAL" clId="{71032E08-EC73-4F40-A414-855C1077AE5E}" dt="2025-09-10T04:27:57.124" v="239" actId="255"/>
        <pc:sldMkLst>
          <pc:docMk/>
          <pc:sldMk cId="0" sldId="271"/>
        </pc:sldMkLst>
        <pc:spChg chg="mod">
          <ac:chgData name="Csepregi Zoltán" userId="654392c7-f3b4-40c3-b870-e8f066feb242" providerId="ADAL" clId="{71032E08-EC73-4F40-A414-855C1077AE5E}" dt="2025-09-10T04:27:57.124" v="239" actId="255"/>
          <ac:spMkLst>
            <pc:docMk/>
            <pc:sldMk cId="0" sldId="271"/>
            <ac:spMk id="19459" creationId="{7C3FC8F3-A3AE-CDF8-B6CB-E3D47745AA2C}"/>
          </ac:spMkLst>
        </pc:spChg>
        <pc:picChg chg="add mod">
          <ac:chgData name="Csepregi Zoltán" userId="654392c7-f3b4-40c3-b870-e8f066feb242" providerId="ADAL" clId="{71032E08-EC73-4F40-A414-855C1077AE5E}" dt="2025-09-10T04:27:22.863" v="236"/>
          <ac:picMkLst>
            <pc:docMk/>
            <pc:sldMk cId="0" sldId="271"/>
            <ac:picMk id="2" creationId="{127E3BE5-B7DC-7B23-B58E-9712D9E41EA5}"/>
          </ac:picMkLst>
        </pc:picChg>
      </pc:sldChg>
      <pc:sldChg chg="del">
        <pc:chgData name="Csepregi Zoltán" userId="654392c7-f3b4-40c3-b870-e8f066feb242" providerId="ADAL" clId="{71032E08-EC73-4F40-A414-855C1077AE5E}" dt="2025-09-10T04:58:00.584" v="356" actId="47"/>
        <pc:sldMkLst>
          <pc:docMk/>
          <pc:sldMk cId="0" sldId="272"/>
        </pc:sldMkLst>
      </pc:sldChg>
      <pc:sldChg chg="del">
        <pc:chgData name="Csepregi Zoltán" userId="654392c7-f3b4-40c3-b870-e8f066feb242" providerId="ADAL" clId="{71032E08-EC73-4F40-A414-855C1077AE5E}" dt="2025-09-10T04:58:07.212" v="358" actId="47"/>
        <pc:sldMkLst>
          <pc:docMk/>
          <pc:sldMk cId="0" sldId="273"/>
        </pc:sldMkLst>
      </pc:sldChg>
      <pc:sldChg chg="del">
        <pc:chgData name="Csepregi Zoltán" userId="654392c7-f3b4-40c3-b870-e8f066feb242" providerId="ADAL" clId="{71032E08-EC73-4F40-A414-855C1077AE5E}" dt="2025-09-10T04:58:09.844" v="359" actId="47"/>
        <pc:sldMkLst>
          <pc:docMk/>
          <pc:sldMk cId="0" sldId="274"/>
        </pc:sldMkLst>
      </pc:sldChg>
      <pc:sldChg chg="del">
        <pc:chgData name="Csepregi Zoltán" userId="654392c7-f3b4-40c3-b870-e8f066feb242" providerId="ADAL" clId="{71032E08-EC73-4F40-A414-855C1077AE5E}" dt="2025-09-10T04:28:49.910" v="241" actId="2696"/>
        <pc:sldMkLst>
          <pc:docMk/>
          <pc:sldMk cId="0" sldId="275"/>
        </pc:sldMkLst>
      </pc:sldChg>
      <pc:sldChg chg="addSp modSp add mod">
        <pc:chgData name="Csepregi Zoltán" userId="654392c7-f3b4-40c3-b870-e8f066feb242" providerId="ADAL" clId="{71032E08-EC73-4F40-A414-855C1077AE5E}" dt="2025-09-11T04:42:42.752" v="551" actId="1076"/>
        <pc:sldMkLst>
          <pc:docMk/>
          <pc:sldMk cId="3921903527" sldId="275"/>
        </pc:sldMkLst>
        <pc:spChg chg="mod">
          <ac:chgData name="Csepregi Zoltán" userId="654392c7-f3b4-40c3-b870-e8f066feb242" providerId="ADAL" clId="{71032E08-EC73-4F40-A414-855C1077AE5E}" dt="2025-09-10T05:10:15.302" v="412" actId="20577"/>
          <ac:spMkLst>
            <pc:docMk/>
            <pc:sldMk cId="3921903527" sldId="275"/>
            <ac:spMk id="20482" creationId="{E5E96E33-1545-9665-D08B-78C692B8BC0F}"/>
          </ac:spMkLst>
        </pc:spChg>
        <pc:spChg chg="mod">
          <ac:chgData name="Csepregi Zoltán" userId="654392c7-f3b4-40c3-b870-e8f066feb242" providerId="ADAL" clId="{71032E08-EC73-4F40-A414-855C1077AE5E}" dt="2025-09-11T04:05:49.214" v="471" actId="313"/>
          <ac:spMkLst>
            <pc:docMk/>
            <pc:sldMk cId="3921903527" sldId="275"/>
            <ac:spMk id="20483" creationId="{F76F5FCF-A5AB-EC68-4E09-D85FA861E78F}"/>
          </ac:spMkLst>
        </pc:spChg>
        <pc:picChg chg="add mod">
          <ac:chgData name="Csepregi Zoltán" userId="654392c7-f3b4-40c3-b870-e8f066feb242" providerId="ADAL" clId="{71032E08-EC73-4F40-A414-855C1077AE5E}" dt="2025-09-10T04:29:05.244" v="243"/>
          <ac:picMkLst>
            <pc:docMk/>
            <pc:sldMk cId="3921903527" sldId="275"/>
            <ac:picMk id="2" creationId="{F2453135-45B9-1A46-100D-BC2C91D595DF}"/>
          </ac:picMkLst>
        </pc:picChg>
        <pc:picChg chg="add mod">
          <ac:chgData name="Csepregi Zoltán" userId="654392c7-f3b4-40c3-b870-e8f066feb242" providerId="ADAL" clId="{71032E08-EC73-4F40-A414-855C1077AE5E}" dt="2025-09-11T04:42:42.752" v="551" actId="1076"/>
          <ac:picMkLst>
            <pc:docMk/>
            <pc:sldMk cId="3921903527" sldId="275"/>
            <ac:picMk id="4" creationId="{3F6FDDEB-AA27-7669-EB81-9AE3E8E9171D}"/>
          </ac:picMkLst>
        </pc:picChg>
      </pc:sldChg>
      <pc:sldChg chg="addSp delSp modSp">
        <pc:chgData name="Csepregi Zoltán" userId="654392c7-f3b4-40c3-b870-e8f066feb242" providerId="ADAL" clId="{71032E08-EC73-4F40-A414-855C1077AE5E}" dt="2025-09-10T04:55:14.036" v="348"/>
        <pc:sldMkLst>
          <pc:docMk/>
          <pc:sldMk cId="0" sldId="276"/>
        </pc:sldMkLst>
        <pc:spChg chg="add del mod">
          <ac:chgData name="Csepregi Zoltán" userId="654392c7-f3b4-40c3-b870-e8f066feb242" providerId="ADAL" clId="{71032E08-EC73-4F40-A414-855C1077AE5E}" dt="2025-09-10T04:30:05.152" v="246"/>
          <ac:spMkLst>
            <pc:docMk/>
            <pc:sldMk cId="0" sldId="276"/>
            <ac:spMk id="2" creationId="{D37CBD31-5B66-23B9-F05F-9B6E9E7DAFBE}"/>
          </ac:spMkLst>
        </pc:spChg>
        <pc:picChg chg="add mod">
          <ac:chgData name="Csepregi Zoltán" userId="654392c7-f3b4-40c3-b870-e8f066feb242" providerId="ADAL" clId="{71032E08-EC73-4F40-A414-855C1077AE5E}" dt="2025-09-10T04:30:06.318" v="248" actId="962"/>
          <ac:picMkLst>
            <pc:docMk/>
            <pc:sldMk cId="0" sldId="276"/>
            <ac:picMk id="4" creationId="{9C9830D8-9E55-B3E5-66F2-7CAF8A78B0EF}"/>
          </ac:picMkLst>
        </pc:picChg>
        <pc:picChg chg="add mod">
          <ac:chgData name="Csepregi Zoltán" userId="654392c7-f3b4-40c3-b870-e8f066feb242" providerId="ADAL" clId="{71032E08-EC73-4F40-A414-855C1077AE5E}" dt="2025-09-10T04:55:14.036" v="348"/>
          <ac:picMkLst>
            <pc:docMk/>
            <pc:sldMk cId="0" sldId="276"/>
            <ac:picMk id="5" creationId="{0185A48F-5D54-99C8-AB45-908A3F6D7298}"/>
          </ac:picMkLst>
        </pc:picChg>
        <pc:picChg chg="del">
          <ac:chgData name="Csepregi Zoltán" userId="654392c7-f3b4-40c3-b870-e8f066feb242" providerId="ADAL" clId="{71032E08-EC73-4F40-A414-855C1077AE5E}" dt="2025-09-10T04:29:47.734" v="245" actId="478"/>
          <ac:picMkLst>
            <pc:docMk/>
            <pc:sldMk cId="0" sldId="276"/>
            <ac:picMk id="21507" creationId="{F4ABF175-B9EB-52CA-940D-462D56861849}"/>
          </ac:picMkLst>
        </pc:picChg>
      </pc:sldChg>
      <pc:sldChg chg="addSp modSp new mod">
        <pc:chgData name="Csepregi Zoltán" userId="654392c7-f3b4-40c3-b870-e8f066feb242" providerId="ADAL" clId="{71032E08-EC73-4F40-A414-855C1077AE5E}" dt="2025-09-10T05:05:58.685" v="404" actId="255"/>
        <pc:sldMkLst>
          <pc:docMk/>
          <pc:sldMk cId="1822915935" sldId="277"/>
        </pc:sldMkLst>
        <pc:spChg chg="mod">
          <ac:chgData name="Csepregi Zoltán" userId="654392c7-f3b4-40c3-b870-e8f066feb242" providerId="ADAL" clId="{71032E08-EC73-4F40-A414-855C1077AE5E}" dt="2025-09-10T03:54:53.667" v="53" actId="20577"/>
          <ac:spMkLst>
            <pc:docMk/>
            <pc:sldMk cId="1822915935" sldId="277"/>
            <ac:spMk id="2" creationId="{0A826D3C-F280-8DFD-2BFE-E28728EF3182}"/>
          </ac:spMkLst>
        </pc:spChg>
        <pc:spChg chg="mod">
          <ac:chgData name="Csepregi Zoltán" userId="654392c7-f3b4-40c3-b870-e8f066feb242" providerId="ADAL" clId="{71032E08-EC73-4F40-A414-855C1077AE5E}" dt="2025-09-10T05:05:58.685" v="404" actId="255"/>
          <ac:spMkLst>
            <pc:docMk/>
            <pc:sldMk cId="1822915935" sldId="277"/>
            <ac:spMk id="3" creationId="{08E3527E-6DAB-5BAD-7CD1-ADC7E1395C02}"/>
          </ac:spMkLst>
        </pc:spChg>
        <pc:picChg chg="add mod">
          <ac:chgData name="Csepregi Zoltán" userId="654392c7-f3b4-40c3-b870-e8f066feb242" providerId="ADAL" clId="{71032E08-EC73-4F40-A414-855C1077AE5E}" dt="2025-09-10T03:54:37.337" v="34"/>
          <ac:picMkLst>
            <pc:docMk/>
            <pc:sldMk cId="1822915935" sldId="277"/>
            <ac:picMk id="4" creationId="{6C990FAD-1421-0F13-849D-CE9105040A1A}"/>
          </ac:picMkLst>
        </pc:picChg>
      </pc:sldChg>
      <pc:sldChg chg="addSp modSp new mod">
        <pc:chgData name="Csepregi Zoltán" userId="654392c7-f3b4-40c3-b870-e8f066feb242" providerId="ADAL" clId="{71032E08-EC73-4F40-A414-855C1077AE5E}" dt="2025-09-10T04:34:30.345" v="274" actId="14100"/>
        <pc:sldMkLst>
          <pc:docMk/>
          <pc:sldMk cId="1372549235" sldId="278"/>
        </pc:sldMkLst>
        <pc:spChg chg="mod">
          <ac:chgData name="Csepregi Zoltán" userId="654392c7-f3b4-40c3-b870-e8f066feb242" providerId="ADAL" clId="{71032E08-EC73-4F40-A414-855C1077AE5E}" dt="2025-09-10T04:31:55.937" v="262" actId="20577"/>
          <ac:spMkLst>
            <pc:docMk/>
            <pc:sldMk cId="1372549235" sldId="278"/>
            <ac:spMk id="2" creationId="{CF99CFB3-B213-96A7-9842-6314B52DD40F}"/>
          </ac:spMkLst>
        </pc:spChg>
        <pc:spChg chg="mod">
          <ac:chgData name="Csepregi Zoltán" userId="654392c7-f3b4-40c3-b870-e8f066feb242" providerId="ADAL" clId="{71032E08-EC73-4F40-A414-855C1077AE5E}" dt="2025-09-10T04:34:30.345" v="274" actId="14100"/>
          <ac:spMkLst>
            <pc:docMk/>
            <pc:sldMk cId="1372549235" sldId="278"/>
            <ac:spMk id="3" creationId="{92E2E79C-F44B-07A1-B163-E18362209361}"/>
          </ac:spMkLst>
        </pc:spChg>
        <pc:picChg chg="add mod">
          <ac:chgData name="Csepregi Zoltán" userId="654392c7-f3b4-40c3-b870-e8f066feb242" providerId="ADAL" clId="{71032E08-EC73-4F40-A414-855C1077AE5E}" dt="2025-09-10T04:31:02.970" v="250"/>
          <ac:picMkLst>
            <pc:docMk/>
            <pc:sldMk cId="1372549235" sldId="278"/>
            <ac:picMk id="4" creationId="{647239CC-EED7-9606-77AD-CC258A35A8D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winsrvr02\egyhaztortenet\mshalle\Halle_diagram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 dirty="0"/>
              <a:t>Verteilung der Studenten aus Ungarn</a:t>
            </a:r>
            <a:r>
              <a:rPr lang="hu-HU" dirty="0"/>
              <a:t> und </a:t>
            </a:r>
            <a:r>
              <a:rPr lang="hu-HU" dirty="0" err="1"/>
              <a:t>Siebenbürgen</a:t>
            </a:r>
            <a:r>
              <a:rPr lang="de-DE" dirty="0"/>
              <a:t> 1693-1788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Verteilung der Studenten aus Ungarn 1693-1788</c:v>
                </c:pt>
              </c:strCache>
            </c:strRef>
          </c:tx>
          <c:marker>
            <c:symbol val="none"/>
          </c:marker>
          <c:cat>
            <c:strRef>
              <c:f>Munka1!$B$1:$K$1</c:f>
              <c:strCache>
                <c:ptCount val="10"/>
                <c:pt idx="0">
                  <c:v>1693-</c:v>
                </c:pt>
                <c:pt idx="1">
                  <c:v>1700-</c:v>
                </c:pt>
                <c:pt idx="2">
                  <c:v>1710-</c:v>
                </c:pt>
                <c:pt idx="3">
                  <c:v>1720-</c:v>
                </c:pt>
                <c:pt idx="4">
                  <c:v>1730-</c:v>
                </c:pt>
                <c:pt idx="5">
                  <c:v>1740-</c:v>
                </c:pt>
                <c:pt idx="6">
                  <c:v>1750-</c:v>
                </c:pt>
                <c:pt idx="7">
                  <c:v>1760-</c:v>
                </c:pt>
                <c:pt idx="8">
                  <c:v>1770-</c:v>
                </c:pt>
                <c:pt idx="9">
                  <c:v>1780-</c:v>
                </c:pt>
              </c:strCache>
            </c:strRef>
          </c:cat>
          <c:val>
            <c:numRef>
              <c:f>Munka1!$B$2:$K$2</c:f>
              <c:numCache>
                <c:formatCode>General</c:formatCode>
                <c:ptCount val="10"/>
                <c:pt idx="0">
                  <c:v>21</c:v>
                </c:pt>
                <c:pt idx="1">
                  <c:v>85</c:v>
                </c:pt>
                <c:pt idx="2">
                  <c:v>75</c:v>
                </c:pt>
                <c:pt idx="3">
                  <c:v>104</c:v>
                </c:pt>
                <c:pt idx="4">
                  <c:v>97</c:v>
                </c:pt>
                <c:pt idx="5">
                  <c:v>122</c:v>
                </c:pt>
                <c:pt idx="6">
                  <c:v>43</c:v>
                </c:pt>
                <c:pt idx="7">
                  <c:v>20</c:v>
                </c:pt>
                <c:pt idx="8">
                  <c:v>36</c:v>
                </c:pt>
                <c:pt idx="9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C6-497D-B0EE-302E7ECE7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84928"/>
        <c:axId val="36686464"/>
      </c:lineChart>
      <c:catAx>
        <c:axId val="3668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6686464"/>
        <c:crosses val="autoZero"/>
        <c:auto val="1"/>
        <c:lblAlgn val="ctr"/>
        <c:lblOffset val="100"/>
        <c:noMultiLvlLbl val="0"/>
      </c:catAx>
      <c:valAx>
        <c:axId val="366864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366849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Munka1!$A$1</c:f>
              <c:strCache>
                <c:ptCount val="1"/>
                <c:pt idx="0">
                  <c:v>Hungari</c:v>
                </c:pt>
              </c:strCache>
            </c:strRef>
          </c:tx>
          <c:val>
            <c:numRef>
              <c:f>Munka1!$B$1:$H$1</c:f>
              <c:numCache>
                <c:formatCode>General</c:formatCode>
                <c:ptCount val="7"/>
                <c:pt idx="0">
                  <c:v>8</c:v>
                </c:pt>
                <c:pt idx="1">
                  <c:v>17</c:v>
                </c:pt>
                <c:pt idx="2">
                  <c:v>16</c:v>
                </c:pt>
                <c:pt idx="3">
                  <c:v>17</c:v>
                </c:pt>
                <c:pt idx="4">
                  <c:v>42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CA-4383-A904-3CD5D0DEBFE2}"/>
            </c:ext>
          </c:extLst>
        </c:ser>
        <c:ser>
          <c:idx val="1"/>
          <c:order val="1"/>
          <c:tx>
            <c:strRef>
              <c:f>Munka1!$A$2</c:f>
              <c:strCache>
                <c:ptCount val="1"/>
                <c:pt idx="0">
                  <c:v>Transylvani</c:v>
                </c:pt>
              </c:strCache>
            </c:strRef>
          </c:tx>
          <c:val>
            <c:numRef>
              <c:f>Munka1!$B$2:$H$2</c:f>
              <c:numCache>
                <c:formatCode>General</c:formatCode>
                <c:ptCount val="7"/>
                <c:pt idx="0">
                  <c:v>2</c:v>
                </c:pt>
                <c:pt idx="1">
                  <c:v>8</c:v>
                </c:pt>
                <c:pt idx="2">
                  <c:v>4</c:v>
                </c:pt>
                <c:pt idx="3">
                  <c:v>18</c:v>
                </c:pt>
                <c:pt idx="4">
                  <c:v>58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CA-4383-A904-3CD5D0DEB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28992"/>
        <c:axId val="39063552"/>
      </c:lineChart>
      <c:catAx>
        <c:axId val="39028992"/>
        <c:scaling>
          <c:orientation val="minMax"/>
        </c:scaling>
        <c:delete val="0"/>
        <c:axPos val="b"/>
        <c:majorTickMark val="out"/>
        <c:minorTickMark val="none"/>
        <c:tickLblPos val="nextTo"/>
        <c:crossAx val="39063552"/>
        <c:crosses val="autoZero"/>
        <c:auto val="1"/>
        <c:lblAlgn val="ctr"/>
        <c:lblOffset val="100"/>
        <c:noMultiLvlLbl val="0"/>
      </c:catAx>
      <c:valAx>
        <c:axId val="39063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028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15485D-7C55-4881-12E5-308EB325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7588-E6F6-4515-A931-F84032C9E23C}" type="datetimeFigureOut">
              <a:rPr lang="hu-HU"/>
              <a:pPr>
                <a:defRPr/>
              </a:pPr>
              <a:t>2025. 09. 11.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BB3EA2A-7354-0748-68AF-3E4553EA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98BA7E-7D17-B61C-58FE-2A499394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E6DD6-067D-4B4B-9CF7-D912B73C105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2861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91A7C13-FED3-8F3C-9DE4-069FF322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B9E6-BE5E-41C2-BCB7-F168393F2A31}" type="datetimeFigureOut">
              <a:rPr lang="hu-HU"/>
              <a:pPr>
                <a:defRPr/>
              </a:pPr>
              <a:t>2025. 09. 11.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D1883C2-E2AD-FBA4-09CC-10C7DAB3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D84A169-8E26-52E2-77B9-E03DB60B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312DA-5BA7-42A2-AE8F-E93D05B9517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5001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333D485-8DA9-D864-D656-3F67415D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67D11-5267-4A36-8FAB-A2D327E73F76}" type="datetimeFigureOut">
              <a:rPr lang="hu-HU"/>
              <a:pPr>
                <a:defRPr/>
              </a:pPr>
              <a:t>2025. 09. 11.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8FC5E5B-0776-AEE8-CE40-F44F0038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77A222-7EB6-2552-8C3D-AF1B1F3A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F10D-A234-498F-B13B-A35B423F7BA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6030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907C547-B9A7-E666-82F9-D20E9ADE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E1DF-9412-49F5-BA93-CD246CB8597D}" type="datetimeFigureOut">
              <a:rPr lang="hu-HU"/>
              <a:pPr>
                <a:defRPr/>
              </a:pPr>
              <a:t>2025. 09. 11.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AF9F7FF-031E-38C8-D43A-52679C58E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2FC152E-B32F-7EA0-A213-09764E03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01289-5F52-40C6-B963-5309664D480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4395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2C9E8C-9E5C-CC5F-91CA-81B6918F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251A-E8EA-48FA-A6F7-C1ECCA032801}" type="datetimeFigureOut">
              <a:rPr lang="hu-HU"/>
              <a:pPr>
                <a:defRPr/>
              </a:pPr>
              <a:t>2025. 09. 11.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5FDFC9-FC50-1BC3-C2A2-0668FAA8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DC47FD-E964-6DCD-8B0A-3F9DCE5F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18807-B672-4246-AFF4-612D512DF88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0033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6BF0E893-2C19-CD55-D483-30AB61A4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5503F-FA92-4FFC-A210-4F43131CF5EB}" type="datetimeFigureOut">
              <a:rPr lang="hu-HU"/>
              <a:pPr>
                <a:defRPr/>
              </a:pPr>
              <a:t>2025. 09. 11.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CCC2C836-22C0-1A17-287C-3B34DA28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924159C4-392A-3245-5607-3FEB23A0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FBE1-EB95-41C5-A0FC-4ADADAB0F2A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0022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>
            <a:extLst>
              <a:ext uri="{FF2B5EF4-FFF2-40B4-BE49-F238E27FC236}">
                <a16:creationId xmlns:a16="http://schemas.microsoft.com/office/drawing/2014/main" id="{7682E9AA-001D-20AE-D971-A9932BD0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3874-1243-4B90-9468-EDB9C6C954C7}" type="datetimeFigureOut">
              <a:rPr lang="hu-HU"/>
              <a:pPr>
                <a:defRPr/>
              </a:pPr>
              <a:t>2025. 09. 11.</a:t>
            </a:fld>
            <a:endParaRPr lang="hu-HU"/>
          </a:p>
        </p:txBody>
      </p:sp>
      <p:sp>
        <p:nvSpPr>
          <p:cNvPr id="8" name="Élőláb helye 4">
            <a:extLst>
              <a:ext uri="{FF2B5EF4-FFF2-40B4-BE49-F238E27FC236}">
                <a16:creationId xmlns:a16="http://schemas.microsoft.com/office/drawing/2014/main" id="{187373AD-F9AF-7021-EA98-8892DBFD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>
            <a:extLst>
              <a:ext uri="{FF2B5EF4-FFF2-40B4-BE49-F238E27FC236}">
                <a16:creationId xmlns:a16="http://schemas.microsoft.com/office/drawing/2014/main" id="{BF19FD6A-C061-B8F7-F7E9-5EBCF36B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471D8-61AA-4F33-BF00-8243F613D74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3559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>
            <a:extLst>
              <a:ext uri="{FF2B5EF4-FFF2-40B4-BE49-F238E27FC236}">
                <a16:creationId xmlns:a16="http://schemas.microsoft.com/office/drawing/2014/main" id="{E3E827A2-A337-9B93-6D39-64DFBFEB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9B8F-DAF8-4064-B176-95A570178C27}" type="datetimeFigureOut">
              <a:rPr lang="hu-HU"/>
              <a:pPr>
                <a:defRPr/>
              </a:pPr>
              <a:t>2025. 09. 11.</a:t>
            </a:fld>
            <a:endParaRPr lang="hu-HU"/>
          </a:p>
        </p:txBody>
      </p:sp>
      <p:sp>
        <p:nvSpPr>
          <p:cNvPr id="4" name="Élőláb helye 4">
            <a:extLst>
              <a:ext uri="{FF2B5EF4-FFF2-40B4-BE49-F238E27FC236}">
                <a16:creationId xmlns:a16="http://schemas.microsoft.com/office/drawing/2014/main" id="{29D8953C-A434-E44B-B8C4-3A5589BD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>
            <a:extLst>
              <a:ext uri="{FF2B5EF4-FFF2-40B4-BE49-F238E27FC236}">
                <a16:creationId xmlns:a16="http://schemas.microsoft.com/office/drawing/2014/main" id="{76E4004E-F7F0-6E34-4B61-A20A2A30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F01-27F8-4804-B721-131B87DBE64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75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>
            <a:extLst>
              <a:ext uri="{FF2B5EF4-FFF2-40B4-BE49-F238E27FC236}">
                <a16:creationId xmlns:a16="http://schemas.microsoft.com/office/drawing/2014/main" id="{11872C84-C9C8-5DA0-AF62-493D0A27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D0F0F-3B50-48D7-BD2F-EFA95A1D8E22}" type="datetimeFigureOut">
              <a:rPr lang="hu-HU"/>
              <a:pPr>
                <a:defRPr/>
              </a:pPr>
              <a:t>2025. 09. 11.</a:t>
            </a:fld>
            <a:endParaRPr lang="hu-HU"/>
          </a:p>
        </p:txBody>
      </p:sp>
      <p:sp>
        <p:nvSpPr>
          <p:cNvPr id="3" name="Élőláb helye 4">
            <a:extLst>
              <a:ext uri="{FF2B5EF4-FFF2-40B4-BE49-F238E27FC236}">
                <a16:creationId xmlns:a16="http://schemas.microsoft.com/office/drawing/2014/main" id="{8E9B5A29-3417-26E3-986F-239862C6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>
            <a:extLst>
              <a:ext uri="{FF2B5EF4-FFF2-40B4-BE49-F238E27FC236}">
                <a16:creationId xmlns:a16="http://schemas.microsoft.com/office/drawing/2014/main" id="{4A5CCB5D-614A-1115-BFDF-EC2F6D83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6B167-4676-45D6-8B2A-5EEBC7EFF1F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14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1942C2F2-73AE-5E17-3103-F1A4E2F0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89CF-DBC8-482D-84D4-43650AF66C7D}" type="datetimeFigureOut">
              <a:rPr lang="hu-HU"/>
              <a:pPr>
                <a:defRPr/>
              </a:pPr>
              <a:t>2025. 09. 11.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D9DCFE25-2B18-7B2E-278E-4AEEAC4E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30AE46EB-48CF-7810-BF9A-E3DCF9FD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ACC3D-3B99-4A8B-B249-3E99C1D7B30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3618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>
            <a:extLst>
              <a:ext uri="{FF2B5EF4-FFF2-40B4-BE49-F238E27FC236}">
                <a16:creationId xmlns:a16="http://schemas.microsoft.com/office/drawing/2014/main" id="{8580DAF0-F0F1-8026-9D34-42ED2E9E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5F8CE-8CB4-43D6-8D2D-1516212D76DC}" type="datetimeFigureOut">
              <a:rPr lang="hu-HU"/>
              <a:pPr>
                <a:defRPr/>
              </a:pPr>
              <a:t>2025. 09. 11.</a:t>
            </a:fld>
            <a:endParaRPr lang="hu-HU"/>
          </a:p>
        </p:txBody>
      </p:sp>
      <p:sp>
        <p:nvSpPr>
          <p:cNvPr id="6" name="Élőláb helye 4">
            <a:extLst>
              <a:ext uri="{FF2B5EF4-FFF2-40B4-BE49-F238E27FC236}">
                <a16:creationId xmlns:a16="http://schemas.microsoft.com/office/drawing/2014/main" id="{566E1221-BA42-F2EE-3AA9-FD92BEAF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>
            <a:extLst>
              <a:ext uri="{FF2B5EF4-FFF2-40B4-BE49-F238E27FC236}">
                <a16:creationId xmlns:a16="http://schemas.microsoft.com/office/drawing/2014/main" id="{79733AF9-8E22-98DA-4141-0227426D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5973-0881-4B69-A950-670889FF971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671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>
            <a:extLst>
              <a:ext uri="{FF2B5EF4-FFF2-40B4-BE49-F238E27FC236}">
                <a16:creationId xmlns:a16="http://schemas.microsoft.com/office/drawing/2014/main" id="{95092FCE-7F59-A5FA-3F3C-BCF3A487A2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Szöveg helye 2">
            <a:extLst>
              <a:ext uri="{FF2B5EF4-FFF2-40B4-BE49-F238E27FC236}">
                <a16:creationId xmlns:a16="http://schemas.microsoft.com/office/drawing/2014/main" id="{B6DF0D39-9CF1-38F9-12AE-0A8D04C15D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CBD88A-A8BC-32ED-4501-5764C64E1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5D5B0C-EA6B-417B-A1C0-6BFE145AA776}" type="datetimeFigureOut">
              <a:rPr lang="hu-HU"/>
              <a:pPr>
                <a:defRPr/>
              </a:pPr>
              <a:t>2025. 09. 11.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DC0CA48-68F5-DD68-93D3-E85AC256D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B0C80CA-753F-3845-D740-0EE2CB9D4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9AF9C29-3695-4499-A14C-3DC239932ED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ub.uni-bielefeld.de/record/230125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C2FBA3-1975-4819-65E7-DE7C93CB9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912" y="1600199"/>
            <a:ext cx="8604174" cy="237236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dirty="0" err="1"/>
              <a:t>Hungari</a:t>
            </a:r>
            <a:r>
              <a:rPr lang="hu-HU" sz="4000" dirty="0"/>
              <a:t> </a:t>
            </a:r>
            <a:r>
              <a:rPr lang="hu-HU" sz="4000" dirty="0" err="1"/>
              <a:t>et</a:t>
            </a:r>
            <a:r>
              <a:rPr lang="hu-HU" sz="4000" dirty="0"/>
              <a:t> </a:t>
            </a:r>
            <a:r>
              <a:rPr lang="hu-HU" sz="4000" dirty="0" err="1"/>
              <a:t>Transylvani</a:t>
            </a:r>
            <a:r>
              <a:rPr lang="hu-HU" sz="4000" dirty="0"/>
              <a:t> in </a:t>
            </a:r>
            <a:r>
              <a:rPr lang="hu-HU" sz="4000" dirty="0" err="1"/>
              <a:t>den</a:t>
            </a:r>
            <a:r>
              <a:rPr lang="hu-HU" sz="4000" dirty="0"/>
              <a:t> </a:t>
            </a:r>
            <a:r>
              <a:rPr lang="hu-HU" sz="4000" dirty="0" err="1"/>
              <a:t>Schulen</a:t>
            </a:r>
            <a:r>
              <a:rPr lang="hu-HU" sz="4000" dirty="0"/>
              <a:t> </a:t>
            </a:r>
            <a:r>
              <a:rPr lang="hu-HU" sz="4000" dirty="0" err="1"/>
              <a:t>der</a:t>
            </a:r>
            <a:r>
              <a:rPr lang="hu-HU" sz="4000" dirty="0"/>
              <a:t> </a:t>
            </a:r>
            <a:r>
              <a:rPr lang="hu-HU" sz="4000" dirty="0" err="1"/>
              <a:t>Franckeschen</a:t>
            </a:r>
            <a:r>
              <a:rPr lang="hu-HU" sz="4000" dirty="0"/>
              <a:t> </a:t>
            </a:r>
            <a:r>
              <a:rPr lang="hu-HU" sz="4000" dirty="0" err="1"/>
              <a:t>Stiftungen</a:t>
            </a:r>
            <a:r>
              <a:rPr lang="hu-HU" sz="4000" dirty="0"/>
              <a:t> zu Halle: </a:t>
            </a:r>
            <a:r>
              <a:rPr lang="hu-HU" sz="4000" dirty="0" err="1"/>
              <a:t>Pädagogischer</a:t>
            </a:r>
            <a:r>
              <a:rPr lang="hu-HU" sz="4000" dirty="0"/>
              <a:t> </a:t>
            </a:r>
            <a:r>
              <a:rPr lang="hu-HU" sz="4000" dirty="0" err="1"/>
              <a:t>Wissenstransfer</a:t>
            </a:r>
            <a:r>
              <a:rPr lang="hu-HU" sz="4000" dirty="0"/>
              <a:t> </a:t>
            </a:r>
            <a:r>
              <a:rPr lang="hu-HU" sz="4000" dirty="0" err="1"/>
              <a:t>nach</a:t>
            </a:r>
            <a:r>
              <a:rPr lang="hu-HU" sz="4000" dirty="0"/>
              <a:t> </a:t>
            </a:r>
            <a:r>
              <a:rPr lang="hu-HU" sz="4000" dirty="0" err="1"/>
              <a:t>Ungarn</a:t>
            </a:r>
            <a:r>
              <a:rPr lang="hu-HU" sz="4000" dirty="0"/>
              <a:t> und </a:t>
            </a:r>
            <a:r>
              <a:rPr lang="hu-HU" sz="4000" dirty="0" err="1"/>
              <a:t>Siebenbürgen</a:t>
            </a:r>
            <a:r>
              <a:rPr lang="hu-HU" sz="4000" dirty="0"/>
              <a:t> </a:t>
            </a:r>
            <a:r>
              <a:rPr lang="hu-HU" sz="4000" dirty="0" err="1"/>
              <a:t>im</a:t>
            </a:r>
            <a:r>
              <a:rPr lang="hu-HU" sz="4000" dirty="0"/>
              <a:t> 18. </a:t>
            </a:r>
            <a:r>
              <a:rPr lang="hu-HU" sz="4000" dirty="0" err="1"/>
              <a:t>Jahrhundert</a:t>
            </a:r>
            <a:endParaRPr lang="hu-HU" sz="4000" dirty="0"/>
          </a:p>
        </p:txBody>
      </p:sp>
      <p:sp>
        <p:nvSpPr>
          <p:cNvPr id="2051" name="Alcím 2">
            <a:extLst>
              <a:ext uri="{FF2B5EF4-FFF2-40B4-BE49-F238E27FC236}">
                <a16:creationId xmlns:a16="http://schemas.microsoft.com/office/drawing/2014/main" id="{31B425AC-CF2A-2AE4-2740-3EB0A8D71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911" y="4765040"/>
            <a:ext cx="8604174" cy="904240"/>
          </a:xfrm>
        </p:spPr>
        <p:txBody>
          <a:bodyPr/>
          <a:lstStyle/>
          <a:p>
            <a:pPr eaLnBrk="1" hangingPunct="1"/>
            <a:r>
              <a:rPr lang="hu-HU" altLang="hu-HU" dirty="0"/>
              <a:t>Zoltán Csepregi</a:t>
            </a:r>
          </a:p>
          <a:p>
            <a:pPr eaLnBrk="1" hangingPunct="1"/>
            <a:r>
              <a:rPr lang="hu-HU" altLang="hu-HU" dirty="0" err="1"/>
              <a:t>Prešov</a:t>
            </a:r>
            <a:r>
              <a:rPr lang="hu-HU" altLang="hu-HU" dirty="0"/>
              <a:t>, 17. </a:t>
            </a:r>
            <a:r>
              <a:rPr lang="hu-HU" altLang="hu-HU" dirty="0" err="1"/>
              <a:t>September</a:t>
            </a:r>
            <a:r>
              <a:rPr lang="hu-HU" altLang="hu-HU" dirty="0"/>
              <a:t> 2025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2B46D63-6B06-84BC-6FB1-F9453681D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  <p:pic>
        <p:nvPicPr>
          <p:cNvPr id="5" name="Kép 4" descr="A képen kültéri, épület, ég, boltív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BE3DE58-BC51-31D6-963D-415EDAC88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085" y="2368627"/>
            <a:ext cx="2992915" cy="44893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>
            <a:extLst>
              <a:ext uri="{FF2B5EF4-FFF2-40B4-BE49-F238E27FC236}">
                <a16:creationId xmlns:a16="http://schemas.microsoft.com/office/drawing/2014/main" id="{1307C69E-BBF8-C342-755A-1955ED8F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169"/>
          </a:xfrm>
        </p:spPr>
        <p:txBody>
          <a:bodyPr/>
          <a:lstStyle/>
          <a:p>
            <a:pPr eaLnBrk="1" hangingPunct="1"/>
            <a:r>
              <a:rPr lang="hu-HU" altLang="hu-HU" dirty="0" err="1"/>
              <a:t>Waisen</a:t>
            </a:r>
            <a:r>
              <a:rPr lang="hu-HU" altLang="hu-HU" dirty="0"/>
              <a:t> </a:t>
            </a:r>
            <a:r>
              <a:rPr lang="hu-HU" altLang="hu-HU" dirty="0" err="1"/>
              <a:t>aus</a:t>
            </a:r>
            <a:r>
              <a:rPr lang="hu-HU" altLang="hu-HU" dirty="0"/>
              <a:t> </a:t>
            </a:r>
            <a:r>
              <a:rPr lang="hu-HU" altLang="hu-HU" dirty="0" err="1"/>
              <a:t>Ungarn</a:t>
            </a:r>
            <a:br>
              <a:rPr lang="hu-HU" altLang="hu-HU" dirty="0"/>
            </a:br>
            <a:r>
              <a:rPr lang="hu-HU" altLang="hu-HU" sz="2800" dirty="0"/>
              <a:t>(</a:t>
            </a:r>
            <a:r>
              <a:rPr lang="hu-HU" altLang="hu-HU" sz="2800" dirty="0" err="1"/>
              <a:t>Waisenalbum</a:t>
            </a:r>
            <a:r>
              <a:rPr lang="hu-HU" altLang="hu-HU" sz="2800" dirty="0"/>
              <a:t>: </a:t>
            </a:r>
            <a:r>
              <a:rPr lang="hu-HU" altLang="hu-HU" sz="2800" dirty="0" err="1"/>
              <a:t>Jacobi</a:t>
            </a:r>
            <a:r>
              <a:rPr lang="hu-HU" altLang="hu-HU" sz="2800" dirty="0"/>
              <a:t> / Müller-</a:t>
            </a:r>
            <a:r>
              <a:rPr lang="hu-HU" altLang="hu-HU" sz="2800" dirty="0" err="1"/>
              <a:t>Bahlke</a:t>
            </a:r>
            <a:r>
              <a:rPr lang="hu-HU" altLang="hu-HU" sz="2800" dirty="0"/>
              <a:t> 1998)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E503F7-26B8-C251-B9BC-3659AC68C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480"/>
            <a:ext cx="10515600" cy="450589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400" dirty="0"/>
              <a:t>1695-1749 	9 Pers</a:t>
            </a:r>
            <a:r>
              <a:rPr lang="hu-HU" sz="2400" dirty="0" err="1"/>
              <a:t>onen</a:t>
            </a:r>
            <a:r>
              <a:rPr lang="hu-HU" sz="2400" dirty="0"/>
              <a:t>		</a:t>
            </a:r>
            <a:r>
              <a:rPr lang="hu-HU" altLang="hu-HU" sz="2400" dirty="0"/>
              <a:t> </a:t>
            </a:r>
            <a:r>
              <a:rPr lang="hu-HU" altLang="hu-HU" sz="2400" dirty="0" err="1"/>
              <a:t>AFSt</a:t>
            </a:r>
            <a:r>
              <a:rPr lang="hu-HU" altLang="hu-HU" sz="2400" dirty="0"/>
              <a:t>/S </a:t>
            </a:r>
            <a:r>
              <a:rPr lang="hu-HU" sz="2400" dirty="0"/>
              <a:t>B I 93</a:t>
            </a:r>
            <a:endParaRPr lang="de-DE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2400" dirty="0"/>
              <a:t>1750		1 Pers</a:t>
            </a:r>
            <a:r>
              <a:rPr lang="hu-HU" sz="2400" dirty="0" err="1"/>
              <a:t>on</a:t>
            </a:r>
            <a:r>
              <a:rPr lang="hu-HU" sz="2400" dirty="0"/>
              <a:t>		</a:t>
            </a:r>
            <a:r>
              <a:rPr lang="hu-HU" altLang="hu-HU" sz="2400" dirty="0"/>
              <a:t> </a:t>
            </a:r>
            <a:r>
              <a:rPr lang="hu-HU" altLang="hu-HU" sz="2400" dirty="0" err="1"/>
              <a:t>AFSt</a:t>
            </a:r>
            <a:r>
              <a:rPr lang="hu-HU" altLang="hu-HU" sz="2400" dirty="0"/>
              <a:t>/S </a:t>
            </a:r>
            <a:r>
              <a:rPr lang="hu-HU" sz="2400" dirty="0"/>
              <a:t>B I 94</a:t>
            </a:r>
            <a:endParaRPr lang="de-DE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2400" dirty="0" err="1"/>
              <a:t>Insg</a:t>
            </a:r>
            <a:r>
              <a:rPr lang="hu-HU" sz="2400" dirty="0" err="1"/>
              <a:t>esamt</a:t>
            </a:r>
            <a:r>
              <a:rPr lang="de-DE" sz="2400" dirty="0"/>
              <a:t>	10 Pers</a:t>
            </a:r>
            <a:r>
              <a:rPr lang="hu-HU" sz="2400" dirty="0" err="1"/>
              <a:t>onen</a:t>
            </a:r>
            <a:endParaRPr lang="de-DE" sz="2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sz="2400" dirty="0"/>
              <a:t>Neben 8 Jungen 2 Mädchen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dirty="0"/>
              <a:t>Die meisten gelangten im Laufe der Türkenkriege nach Halle.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dirty="0"/>
              <a:t>Magdalena Ungar: „Ist in die Stadt gekommen </a:t>
            </a:r>
            <a:r>
              <a:rPr lang="de-DE" sz="2400" dirty="0" err="1"/>
              <a:t>bey</a:t>
            </a:r>
            <a:r>
              <a:rPr lang="de-DE" sz="2400" dirty="0"/>
              <a:t> einen </a:t>
            </a:r>
            <a:r>
              <a:rPr lang="de-DE" sz="2400" dirty="0" err="1"/>
              <a:t>Parruquenmacher</a:t>
            </a:r>
            <a:r>
              <a:rPr lang="de-DE" sz="2400" dirty="0"/>
              <a:t> als Magd.”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dirty="0"/>
              <a:t>Anna Dorothea Luch: „Es war zwar ein böses Kind, weil sie aber doch </a:t>
            </a:r>
            <a:r>
              <a:rPr lang="de-DE" sz="2400" dirty="0" err="1"/>
              <a:t>bißweilen</a:t>
            </a:r>
            <a:r>
              <a:rPr lang="de-DE" sz="2400" dirty="0"/>
              <a:t> einige gute </a:t>
            </a:r>
            <a:r>
              <a:rPr lang="de-DE" sz="2400" dirty="0" err="1"/>
              <a:t>Merckmahle</a:t>
            </a:r>
            <a:r>
              <a:rPr lang="de-DE" sz="2400" dirty="0"/>
              <a:t> </a:t>
            </a:r>
            <a:r>
              <a:rPr lang="de-DE" sz="2400" dirty="0" err="1"/>
              <a:t>spieren</a:t>
            </a:r>
            <a:r>
              <a:rPr lang="de-DE" sz="2400" dirty="0"/>
              <a:t> ließ, als </a:t>
            </a:r>
            <a:r>
              <a:rPr lang="de-DE" sz="2400" dirty="0" err="1"/>
              <a:t>sonderl</a:t>
            </a:r>
            <a:r>
              <a:rPr lang="de-DE" sz="2400" dirty="0"/>
              <a:t>. Liebe zum Gebet, so hat man noch gute </a:t>
            </a:r>
            <a:r>
              <a:rPr lang="de-DE" sz="2400" dirty="0" err="1"/>
              <a:t>Hofnung</a:t>
            </a:r>
            <a:r>
              <a:rPr lang="de-DE" sz="2400" dirty="0"/>
              <a:t> zu ihr.”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CD9402D-B771-01BB-6E77-92135C9C4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  <p:pic>
        <p:nvPicPr>
          <p:cNvPr id="5" name="Kép 4" descr="A képen épület, ablak, homlokzat, kormányzati épül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A99A48E-357C-74EB-2B30-56BC9D589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44" y="1"/>
            <a:ext cx="4213755" cy="33491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>
            <a:extLst>
              <a:ext uri="{FF2B5EF4-FFF2-40B4-BE49-F238E27FC236}">
                <a16:creationId xmlns:a16="http://schemas.microsoft.com/office/drawing/2014/main" id="{AF846840-8F03-F7E4-2A47-C7CFAFB6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err="1"/>
              <a:t>Ungarländische</a:t>
            </a:r>
            <a:r>
              <a:rPr lang="hu-HU" altLang="hu-HU" dirty="0"/>
              <a:t> </a:t>
            </a:r>
            <a:r>
              <a:rPr lang="hu-HU" altLang="hu-HU" dirty="0" err="1"/>
              <a:t>Schüler</a:t>
            </a:r>
            <a:r>
              <a:rPr lang="hu-HU" altLang="hu-HU" dirty="0"/>
              <a:t> an </a:t>
            </a:r>
            <a:r>
              <a:rPr lang="hu-HU" altLang="hu-HU" dirty="0" err="1"/>
              <a:t>der</a:t>
            </a:r>
            <a:r>
              <a:rPr lang="hu-HU" altLang="hu-HU" dirty="0"/>
              <a:t> </a:t>
            </a:r>
            <a:r>
              <a:rPr lang="hu-HU" altLang="hu-HU" dirty="0" err="1"/>
              <a:t>Latina</a:t>
            </a:r>
            <a:endParaRPr lang="hu-HU" altLang="hu-HU" dirty="0"/>
          </a:p>
        </p:txBody>
      </p:sp>
      <p:sp>
        <p:nvSpPr>
          <p:cNvPr id="11267" name="Tartalom helye 2">
            <a:extLst>
              <a:ext uri="{FF2B5EF4-FFF2-40B4-BE49-F238E27FC236}">
                <a16:creationId xmlns:a16="http://schemas.microsoft.com/office/drawing/2014/main" id="{2FC5C195-4699-9DAF-B364-DE67F0858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2400" dirty="0" err="1"/>
              <a:t>Matrikelband</a:t>
            </a:r>
            <a:r>
              <a:rPr lang="hu-HU" altLang="hu-HU" sz="2400" dirty="0"/>
              <a:t> 1	1697-1712	2 </a:t>
            </a:r>
            <a:r>
              <a:rPr lang="hu-HU" altLang="hu-HU" sz="2400" dirty="0" err="1"/>
              <a:t>Person</a:t>
            </a:r>
            <a:r>
              <a:rPr lang="hu-HU" altLang="hu-HU" sz="2400" dirty="0"/>
              <a:t>	</a:t>
            </a:r>
            <a:r>
              <a:rPr lang="hu-HU" altLang="hu-HU" sz="2400" dirty="0" err="1"/>
              <a:t>AFSt</a:t>
            </a:r>
            <a:r>
              <a:rPr lang="hu-HU" altLang="hu-HU" sz="2400" dirty="0"/>
              <a:t>/S L 1</a:t>
            </a:r>
          </a:p>
          <a:p>
            <a:pPr eaLnBrk="1" hangingPunct="1">
              <a:defRPr/>
            </a:pPr>
            <a:r>
              <a:rPr lang="hu-HU" altLang="hu-HU" sz="2400" dirty="0" err="1"/>
              <a:t>Matrikelband</a:t>
            </a:r>
            <a:r>
              <a:rPr lang="hu-HU" altLang="hu-HU" sz="2400" dirty="0"/>
              <a:t> 2	1712-1729	8 </a:t>
            </a:r>
            <a:r>
              <a:rPr lang="hu-HU" altLang="hu-HU" sz="2400" dirty="0" err="1"/>
              <a:t>Personen</a:t>
            </a:r>
            <a:r>
              <a:rPr lang="hu-HU" altLang="hu-HU" sz="2400" dirty="0"/>
              <a:t>	</a:t>
            </a:r>
            <a:r>
              <a:rPr lang="hu-HU" altLang="hu-HU" sz="2400" dirty="0" err="1"/>
              <a:t>AFSt</a:t>
            </a:r>
            <a:r>
              <a:rPr lang="hu-HU" altLang="hu-HU" sz="2400" dirty="0"/>
              <a:t>/S L 2</a:t>
            </a:r>
          </a:p>
          <a:p>
            <a:pPr eaLnBrk="1" hangingPunct="1">
              <a:defRPr/>
            </a:pPr>
            <a:r>
              <a:rPr lang="hu-HU" altLang="hu-HU" sz="2400" dirty="0" err="1"/>
              <a:t>Matrikelband</a:t>
            </a:r>
            <a:r>
              <a:rPr lang="hu-HU" altLang="hu-HU" sz="2400" dirty="0"/>
              <a:t> 3	1730-1747	9 </a:t>
            </a:r>
            <a:r>
              <a:rPr lang="hu-HU" altLang="hu-HU" sz="2400" dirty="0" err="1"/>
              <a:t>Personen</a:t>
            </a:r>
            <a:r>
              <a:rPr lang="hu-HU" altLang="hu-HU" sz="2400" dirty="0"/>
              <a:t>	</a:t>
            </a:r>
            <a:r>
              <a:rPr lang="hu-HU" altLang="hu-HU" sz="2400" dirty="0" err="1"/>
              <a:t>AFSt</a:t>
            </a:r>
            <a:r>
              <a:rPr lang="hu-HU" altLang="hu-HU" sz="2400" dirty="0"/>
              <a:t>/S L 3</a:t>
            </a:r>
          </a:p>
          <a:p>
            <a:pPr eaLnBrk="1" hangingPunct="1">
              <a:defRPr/>
            </a:pPr>
            <a:r>
              <a:rPr lang="hu-HU" altLang="hu-HU" sz="2400" dirty="0" err="1"/>
              <a:t>Matrikelband</a:t>
            </a:r>
            <a:r>
              <a:rPr lang="hu-HU" altLang="hu-HU" sz="2400" dirty="0"/>
              <a:t> 5	1767-1780	5 </a:t>
            </a:r>
            <a:r>
              <a:rPr lang="hu-HU" altLang="hu-HU" sz="2400" dirty="0" err="1"/>
              <a:t>Personen</a:t>
            </a:r>
            <a:r>
              <a:rPr lang="hu-HU" altLang="hu-HU" sz="2400" dirty="0"/>
              <a:t>	</a:t>
            </a:r>
            <a:r>
              <a:rPr lang="hu-HU" altLang="hu-HU" sz="2400" dirty="0" err="1"/>
              <a:t>AFSt</a:t>
            </a:r>
            <a:r>
              <a:rPr lang="hu-HU" altLang="hu-HU" sz="2400" dirty="0"/>
              <a:t>/S L 5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hu-HU" altLang="hu-HU" sz="2400" dirty="0"/>
              <a:t>	</a:t>
            </a:r>
            <a:r>
              <a:rPr lang="hu-HU" altLang="hu-HU" sz="2400" dirty="0" err="1"/>
              <a:t>Insgesamt</a:t>
            </a:r>
            <a:r>
              <a:rPr lang="hu-HU" altLang="hu-HU" sz="2400" dirty="0"/>
              <a:t>			24 </a:t>
            </a:r>
            <a:r>
              <a:rPr lang="hu-HU" altLang="hu-HU" sz="2400" dirty="0" err="1"/>
              <a:t>Personen</a:t>
            </a:r>
            <a:endParaRPr lang="hu-HU" altLang="hu-HU" sz="2400" dirty="0"/>
          </a:p>
          <a:p>
            <a:pPr eaLnBrk="1" hangingPunct="1">
              <a:defRPr/>
            </a:pPr>
            <a:endParaRPr lang="hu-HU" altLang="hu-HU" sz="24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0A16A48-C7CE-0411-9182-148EFFDD3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  <p:pic>
        <p:nvPicPr>
          <p:cNvPr id="4" name="Kép 3" descr="A képen szöveg, kézírás, könyv, levél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3E837FE-E5A9-EBA3-69CA-59FF57FAC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65" y="4065615"/>
            <a:ext cx="5591109" cy="2792385"/>
          </a:xfrm>
          <a:prstGeom prst="rect">
            <a:avLst/>
          </a:prstGeom>
        </p:spPr>
      </p:pic>
      <p:pic>
        <p:nvPicPr>
          <p:cNvPr id="7" name="Kép 6" descr="A képen szöveg, kézírás, levél, papí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D8D7FDE-9ADE-415A-5D9B-CAC591F0C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94" y="4065615"/>
            <a:ext cx="4576072" cy="27970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>
            <a:extLst>
              <a:ext uri="{FF2B5EF4-FFF2-40B4-BE49-F238E27FC236}">
                <a16:creationId xmlns:a16="http://schemas.microsoft.com/office/drawing/2014/main" id="{110D0153-4B3A-DC24-2DB3-EBBBACD1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31053" cy="1325563"/>
          </a:xfrm>
        </p:spPr>
        <p:txBody>
          <a:bodyPr/>
          <a:lstStyle/>
          <a:p>
            <a:pPr eaLnBrk="1" hangingPunct="1"/>
            <a:r>
              <a:rPr lang="hu-HU" altLang="hu-HU" dirty="0" err="1"/>
              <a:t>Ungarländische</a:t>
            </a:r>
            <a:r>
              <a:rPr lang="hu-HU" altLang="hu-HU" dirty="0"/>
              <a:t> </a:t>
            </a:r>
            <a:r>
              <a:rPr lang="hu-HU" altLang="hu-HU" dirty="0" err="1"/>
              <a:t>Zöglinge</a:t>
            </a:r>
            <a:r>
              <a:rPr lang="hu-HU" altLang="hu-HU" dirty="0"/>
              <a:t> </a:t>
            </a:r>
            <a:br>
              <a:rPr lang="hu-HU" altLang="hu-HU" dirty="0"/>
            </a:br>
            <a:r>
              <a:rPr lang="hu-HU" altLang="hu-HU" dirty="0"/>
              <a:t>am </a:t>
            </a:r>
            <a:r>
              <a:rPr lang="hu-HU" altLang="hu-HU" dirty="0" err="1"/>
              <a:t>Paedagogium</a:t>
            </a:r>
            <a:r>
              <a:rPr lang="hu-HU" altLang="hu-HU" dirty="0"/>
              <a:t> </a:t>
            </a:r>
            <a:r>
              <a:rPr lang="hu-HU" altLang="hu-HU" dirty="0" err="1"/>
              <a:t>Regium</a:t>
            </a:r>
            <a:r>
              <a:rPr lang="hu-HU" altLang="hu-HU" dirty="0"/>
              <a:t> </a:t>
            </a:r>
          </a:p>
        </p:txBody>
      </p:sp>
      <p:sp>
        <p:nvSpPr>
          <p:cNvPr id="12291" name="Tartalom helye 2">
            <a:extLst>
              <a:ext uri="{FF2B5EF4-FFF2-40B4-BE49-F238E27FC236}">
                <a16:creationId xmlns:a16="http://schemas.microsoft.com/office/drawing/2014/main" id="{7B93342C-29E7-5DF8-EA1A-41C051EF4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0561"/>
            <a:ext cx="10515600" cy="423640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hu-HU" sz="2400" dirty="0"/>
              <a:t>Namens</a:t>
            </a:r>
            <a:r>
              <a:rPr lang="hu-HU" altLang="hu-HU" sz="2400" dirty="0" err="1"/>
              <a:t>verzeichnis</a:t>
            </a:r>
            <a:r>
              <a:rPr lang="de-DE" altLang="hu-HU" sz="2400" dirty="0"/>
              <a:t> gedruckt: Freyer 1737.</a:t>
            </a:r>
          </a:p>
          <a:p>
            <a:pPr eaLnBrk="1" hangingPunct="1">
              <a:defRPr/>
            </a:pPr>
            <a:r>
              <a:rPr lang="de-DE" altLang="hu-HU" sz="2400" dirty="0"/>
              <a:t>In den zahlreichen parallelen Listen </a:t>
            </a:r>
            <a:r>
              <a:rPr lang="hu-HU" altLang="hu-HU" sz="2400" dirty="0"/>
              <a:t>(</a:t>
            </a:r>
            <a:r>
              <a:rPr lang="hu-HU" altLang="hu-HU" sz="2400" dirty="0" err="1"/>
              <a:t>z.B</a:t>
            </a:r>
            <a:r>
              <a:rPr lang="hu-HU" altLang="hu-HU" sz="2400" dirty="0"/>
              <a:t>. </a:t>
            </a:r>
            <a:r>
              <a:rPr lang="hu-HU" altLang="hu-HU" sz="2400" dirty="0" err="1"/>
              <a:t>AFSt</a:t>
            </a:r>
            <a:r>
              <a:rPr lang="hu-HU" altLang="hu-HU" sz="2400" dirty="0"/>
              <a:t>/S </a:t>
            </a:r>
          </a:p>
          <a:p>
            <a:pPr marL="0" indent="0" eaLnBrk="1" hangingPunct="1">
              <a:buNone/>
              <a:defRPr/>
            </a:pPr>
            <a:r>
              <a:rPr lang="hu-HU" sz="2400" dirty="0"/>
              <a:t>A I 118; B I 1</a:t>
            </a:r>
            <a:r>
              <a:rPr lang="hu-HU" altLang="hu-HU" sz="2400" dirty="0"/>
              <a:t>) </a:t>
            </a:r>
            <a:r>
              <a:rPr lang="de-DE" altLang="hu-HU" sz="2400" dirty="0"/>
              <a:t>kommen </a:t>
            </a:r>
            <a:r>
              <a:rPr lang="hu-HU" altLang="hu-HU" sz="2400" dirty="0" err="1"/>
              <a:t>insgesamt</a:t>
            </a:r>
            <a:r>
              <a:rPr lang="hu-HU" altLang="hu-HU" sz="2400" dirty="0"/>
              <a:t> </a:t>
            </a:r>
            <a:r>
              <a:rPr lang="de-DE" altLang="hu-HU" sz="2400" dirty="0"/>
              <a:t>35 Personen vor.</a:t>
            </a:r>
          </a:p>
          <a:p>
            <a:pPr eaLnBrk="1" hangingPunct="1">
              <a:defRPr/>
            </a:pPr>
            <a:r>
              <a:rPr lang="de-DE" altLang="hu-HU" sz="2400" dirty="0"/>
              <a:t>Attila </a:t>
            </a:r>
            <a:r>
              <a:rPr lang="de-DE" altLang="hu-HU" sz="2400" dirty="0" err="1"/>
              <a:t>Tar</a:t>
            </a:r>
            <a:r>
              <a:rPr lang="de-DE" altLang="hu-HU" sz="2400" dirty="0"/>
              <a:t> (nach </a:t>
            </a:r>
            <a:r>
              <a:rPr lang="de-DE" altLang="hu-HU" sz="2400" dirty="0" err="1"/>
              <a:t>Zsuzsa</a:t>
            </a:r>
            <a:r>
              <a:rPr lang="de-DE" altLang="hu-HU" sz="2400" dirty="0"/>
              <a:t> Font): 10 Siebenbürger zwischen 1703-1731</a:t>
            </a:r>
          </a:p>
          <a:p>
            <a:pPr eaLnBrk="1" hangingPunct="1">
              <a:defRPr/>
            </a:pPr>
            <a:r>
              <a:rPr lang="de-DE" altLang="hu-HU" sz="2400" dirty="0"/>
              <a:t>Es gibt kaum Übergang zwischen Latina und </a:t>
            </a:r>
            <a:r>
              <a:rPr lang="de-DE" altLang="hu-HU" sz="2400" dirty="0" err="1"/>
              <a:t>Paedagogium</a:t>
            </a:r>
            <a:r>
              <a:rPr lang="de-DE" altLang="hu-HU" sz="2400" dirty="0"/>
              <a:t>.</a:t>
            </a:r>
          </a:p>
          <a:p>
            <a:pPr eaLnBrk="1" hangingPunct="1">
              <a:defRPr/>
            </a:pPr>
            <a:r>
              <a:rPr lang="de-DE" altLang="hu-HU" sz="2400" dirty="0"/>
              <a:t>Es gibt kaum Überschneidung unter den Zöglingen des </a:t>
            </a:r>
            <a:r>
              <a:rPr lang="de-DE" altLang="hu-HU" sz="2400" dirty="0" err="1"/>
              <a:t>Paedagogiums</a:t>
            </a:r>
            <a:r>
              <a:rPr lang="de-DE" altLang="hu-HU" sz="2400" dirty="0"/>
              <a:t> und den Informatoren.</a:t>
            </a:r>
          </a:p>
          <a:p>
            <a:pPr eaLnBrk="1" hangingPunct="1">
              <a:defRPr/>
            </a:pPr>
            <a:r>
              <a:rPr lang="de-DE" altLang="hu-HU" sz="2400" dirty="0"/>
              <a:t>Das </a:t>
            </a:r>
            <a:r>
              <a:rPr lang="de-DE" altLang="hu-HU" sz="2400" dirty="0" err="1"/>
              <a:t>Paedagogium</a:t>
            </a:r>
            <a:r>
              <a:rPr lang="de-DE" altLang="hu-HU" sz="2400" dirty="0"/>
              <a:t> bildet eine Ausnahme unter den Anstalten: seine Zöglinge wurden anderswo rekrutiert und liefen später eine unterschiedliche Laufbahn.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altLang="hu-HU" sz="24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DBEDCDF-349E-902A-F399-D3317A860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  <p:pic>
        <p:nvPicPr>
          <p:cNvPr id="6" name="Kép 5" descr="A képen könyvszekrény, fedett pályás, könyv, könyvtá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0034A53-9BC5-733C-8476-E0407CC76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75" y="0"/>
            <a:ext cx="4781625" cy="31902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>
            <a:extLst>
              <a:ext uri="{FF2B5EF4-FFF2-40B4-BE49-F238E27FC236}">
                <a16:creationId xmlns:a16="http://schemas.microsoft.com/office/drawing/2014/main" id="{D545547C-BFEA-28EE-2C6F-DBCEC425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Hungari et Transylvani</a:t>
            </a:r>
          </a:p>
        </p:txBody>
      </p:sp>
      <p:sp>
        <p:nvSpPr>
          <p:cNvPr id="15363" name="Tartalom helye 2">
            <a:extLst>
              <a:ext uri="{FF2B5EF4-FFF2-40B4-BE49-F238E27FC236}">
                <a16:creationId xmlns:a16="http://schemas.microsoft.com/office/drawing/2014/main" id="{1661B138-6386-F241-5E2B-F041F674E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446"/>
            <a:ext cx="10515600" cy="457951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de-DE" altLang="hu-HU" dirty="0"/>
              <a:t>                                     </a:t>
            </a:r>
            <a:r>
              <a:rPr lang="de-DE" altLang="hu-HU" dirty="0" err="1"/>
              <a:t>Hungari</a:t>
            </a:r>
            <a:r>
              <a:rPr lang="de-DE" altLang="hu-HU" dirty="0"/>
              <a:t>	</a:t>
            </a:r>
            <a:r>
              <a:rPr lang="de-DE" altLang="hu-HU" dirty="0" err="1"/>
              <a:t>Transylvani</a:t>
            </a:r>
            <a:endParaRPr lang="de-DE" altLang="hu-HU" dirty="0"/>
          </a:p>
          <a:p>
            <a:pPr eaLnBrk="1" hangingPunct="1">
              <a:defRPr/>
            </a:pPr>
            <a:r>
              <a:rPr lang="de-DE" altLang="hu-HU" dirty="0"/>
              <a:t>Waisenhaus		</a:t>
            </a:r>
            <a:r>
              <a:rPr lang="hu-HU" altLang="hu-HU" dirty="0"/>
              <a:t>9</a:t>
            </a:r>
            <a:r>
              <a:rPr lang="de-DE" altLang="hu-HU" dirty="0"/>
              <a:t>	2</a:t>
            </a:r>
          </a:p>
          <a:p>
            <a:pPr eaLnBrk="1" hangingPunct="1">
              <a:defRPr/>
            </a:pPr>
            <a:r>
              <a:rPr lang="de-DE" altLang="hu-HU" dirty="0"/>
              <a:t>Freitisch			</a:t>
            </a:r>
            <a:r>
              <a:rPr lang="hu-HU" altLang="hu-HU" dirty="0"/>
              <a:t>37</a:t>
            </a:r>
            <a:r>
              <a:rPr lang="de-DE" altLang="hu-HU" dirty="0"/>
              <a:t>	</a:t>
            </a:r>
            <a:r>
              <a:rPr lang="hu-HU" altLang="hu-HU" dirty="0"/>
              <a:t>24</a:t>
            </a:r>
            <a:endParaRPr lang="de-DE" altLang="hu-HU" dirty="0"/>
          </a:p>
          <a:p>
            <a:pPr eaLnBrk="1" hangingPunct="1">
              <a:defRPr/>
            </a:pPr>
            <a:r>
              <a:rPr lang="de-DE" altLang="hu-HU" dirty="0"/>
              <a:t>Latina			</a:t>
            </a:r>
            <a:r>
              <a:rPr lang="hu-HU" altLang="hu-HU" dirty="0"/>
              <a:t>21</a:t>
            </a:r>
            <a:r>
              <a:rPr lang="de-DE" altLang="hu-HU" dirty="0"/>
              <a:t>	</a:t>
            </a:r>
            <a:r>
              <a:rPr lang="hu-HU" altLang="hu-HU" dirty="0"/>
              <a:t>3</a:t>
            </a:r>
            <a:endParaRPr lang="de-DE" altLang="hu-HU" dirty="0"/>
          </a:p>
          <a:p>
            <a:pPr eaLnBrk="1" hangingPunct="1">
              <a:defRPr/>
            </a:pPr>
            <a:r>
              <a:rPr lang="de-DE" altLang="hu-HU" dirty="0" err="1"/>
              <a:t>Paedagogium</a:t>
            </a:r>
            <a:r>
              <a:rPr lang="de-DE" altLang="hu-HU" dirty="0"/>
              <a:t>		17	18</a:t>
            </a:r>
          </a:p>
          <a:p>
            <a:pPr eaLnBrk="1" hangingPunct="1">
              <a:defRPr/>
            </a:pPr>
            <a:r>
              <a:rPr lang="de-DE" altLang="hu-HU" dirty="0"/>
              <a:t>Informatoren</a:t>
            </a:r>
            <a:r>
              <a:rPr lang="hu-HU" altLang="hu-HU" dirty="0"/>
              <a:t> </a:t>
            </a:r>
            <a:r>
              <a:rPr lang="hu-HU" altLang="hu-HU" dirty="0" err="1"/>
              <a:t>dt</a:t>
            </a:r>
            <a:r>
              <a:rPr lang="hu-HU" altLang="hu-HU" dirty="0"/>
              <a:t>.</a:t>
            </a:r>
            <a:r>
              <a:rPr lang="de-DE" altLang="hu-HU" dirty="0"/>
              <a:t>	</a:t>
            </a:r>
            <a:r>
              <a:rPr lang="hu-HU" altLang="hu-HU" dirty="0" err="1"/>
              <a:t>Sch</a:t>
            </a:r>
            <a:r>
              <a:rPr lang="hu-HU" altLang="hu-HU" dirty="0"/>
              <a:t>.</a:t>
            </a:r>
            <a:r>
              <a:rPr lang="de-DE" altLang="hu-HU" dirty="0"/>
              <a:t>	</a:t>
            </a:r>
            <a:r>
              <a:rPr lang="hu-HU" altLang="hu-HU" dirty="0"/>
              <a:t>58</a:t>
            </a:r>
            <a:r>
              <a:rPr lang="de-DE" altLang="hu-HU" dirty="0"/>
              <a:t>	</a:t>
            </a:r>
            <a:r>
              <a:rPr lang="hu-HU" altLang="hu-HU" dirty="0"/>
              <a:t>67</a:t>
            </a:r>
            <a:endParaRPr lang="de-DE" altLang="hu-HU" dirty="0"/>
          </a:p>
          <a:p>
            <a:pPr eaLnBrk="1" hangingPunct="1">
              <a:defRPr/>
            </a:pPr>
            <a:r>
              <a:rPr lang="de-DE" altLang="hu-HU" dirty="0"/>
              <a:t>Inf. an der Latina		</a:t>
            </a:r>
            <a:r>
              <a:rPr lang="hu-HU" altLang="hu-HU" dirty="0"/>
              <a:t>7</a:t>
            </a:r>
            <a:r>
              <a:rPr lang="de-DE" altLang="hu-HU" dirty="0"/>
              <a:t>	</a:t>
            </a:r>
            <a:r>
              <a:rPr lang="hu-HU" altLang="hu-HU" dirty="0"/>
              <a:t>11</a:t>
            </a:r>
            <a:endParaRPr lang="de-DE" altLang="hu-HU" dirty="0"/>
          </a:p>
          <a:p>
            <a:pPr eaLnBrk="1" hangingPunct="1">
              <a:defRPr/>
            </a:pPr>
            <a:r>
              <a:rPr lang="de-DE" altLang="hu-HU" dirty="0"/>
              <a:t>Inf. am </a:t>
            </a:r>
            <a:r>
              <a:rPr lang="de-DE" altLang="hu-HU" dirty="0" err="1"/>
              <a:t>Paedagogium</a:t>
            </a:r>
            <a:r>
              <a:rPr lang="de-DE" altLang="hu-HU" dirty="0"/>
              <a:t>	</a:t>
            </a:r>
            <a:r>
              <a:rPr lang="hu-HU" altLang="hu-HU" dirty="0"/>
              <a:t>2</a:t>
            </a:r>
            <a:r>
              <a:rPr lang="de-DE" altLang="hu-HU" dirty="0"/>
              <a:t>	</a:t>
            </a:r>
            <a:r>
              <a:rPr lang="hu-HU" altLang="hu-HU" dirty="0"/>
              <a:t>2</a:t>
            </a:r>
            <a:endParaRPr lang="de-DE" altLang="hu-HU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B8C00D6-ECB6-B8B9-CB3B-D3F85449DB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357108"/>
              </p:ext>
            </p:extLst>
          </p:nvPr>
        </p:nvGraphicFramePr>
        <p:xfrm>
          <a:off x="6317673" y="2346036"/>
          <a:ext cx="5440218" cy="371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Kép 1">
            <a:extLst>
              <a:ext uri="{FF2B5EF4-FFF2-40B4-BE49-F238E27FC236}">
                <a16:creationId xmlns:a16="http://schemas.microsoft.com/office/drawing/2014/main" id="{576D0828-B15B-2074-0135-76F4C922F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>
            <a:extLst>
              <a:ext uri="{FF2B5EF4-FFF2-40B4-BE49-F238E27FC236}">
                <a16:creationId xmlns:a16="http://schemas.microsoft.com/office/drawing/2014/main" id="{E5E96E33-1545-9665-D08B-78C692B8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err="1"/>
              <a:t>Fazit</a:t>
            </a:r>
            <a:endParaRPr lang="hu-HU" altLang="hu-HU" dirty="0"/>
          </a:p>
        </p:txBody>
      </p:sp>
      <p:sp>
        <p:nvSpPr>
          <p:cNvPr id="20483" name="Tartalom helye 2">
            <a:extLst>
              <a:ext uri="{FF2B5EF4-FFF2-40B4-BE49-F238E27FC236}">
                <a16:creationId xmlns:a16="http://schemas.microsoft.com/office/drawing/2014/main" id="{F76F5FCF-A5AB-EC68-4E09-D85FA861E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880"/>
            <a:ext cx="10515600" cy="4724083"/>
          </a:xfrm>
        </p:spPr>
        <p:txBody>
          <a:bodyPr/>
          <a:lstStyle/>
          <a:p>
            <a:r>
              <a:rPr lang="de-DE" dirty="0"/>
              <a:t>Ungarn und Siebenbürger finden sich auf allen Stufen der </a:t>
            </a:r>
            <a:r>
              <a:rPr lang="hu-HU" dirty="0"/>
              <a:t>„</a:t>
            </a:r>
            <a:r>
              <a:rPr lang="de-DE" dirty="0" err="1"/>
              <a:t>Anstaltenkarriere</a:t>
            </a:r>
            <a:r>
              <a:rPr lang="hu-HU" dirty="0"/>
              <a:t>”</a:t>
            </a:r>
            <a:r>
              <a:rPr lang="de-DE" altLang="hu-HU" sz="2600" dirty="0"/>
              <a:t>.</a:t>
            </a:r>
          </a:p>
          <a:p>
            <a:r>
              <a:rPr lang="de-DE" dirty="0"/>
              <a:t>Obwohl ihre Zahl im Vergleich zur Zahl der immatrikulierten Studenten geringer ist (weniger als die Hälfte), konnten sie sich die halleschen Muster und Ideen in der Praxis tiefer aneignen</a:t>
            </a:r>
            <a:r>
              <a:rPr lang="de-DE" altLang="hu-HU" sz="2600" dirty="0"/>
              <a:t>.</a:t>
            </a:r>
          </a:p>
          <a:p>
            <a:r>
              <a:rPr lang="de-DE" dirty="0"/>
              <a:t>Je höher man in der </a:t>
            </a:r>
            <a:r>
              <a:rPr lang="hu-HU" dirty="0"/>
              <a:t>„</a:t>
            </a:r>
            <a:r>
              <a:rPr lang="de-DE" dirty="0" err="1"/>
              <a:t>Anstaltenkarriere</a:t>
            </a:r>
            <a:r>
              <a:rPr lang="hu-HU" dirty="0"/>
              <a:t>”</a:t>
            </a:r>
            <a:r>
              <a:rPr lang="de-DE" dirty="0"/>
              <a:t> aufsteigt, desto mehr Siebenbürger Sachsen findet man, wahrscheinlich aus sprachlichen Gründen</a:t>
            </a:r>
            <a:r>
              <a:rPr lang="de-DE" altLang="hu-HU" sz="2600" dirty="0"/>
              <a:t>.</a:t>
            </a:r>
          </a:p>
          <a:p>
            <a:r>
              <a:rPr lang="de-DE" dirty="0"/>
              <a:t>Trotz einiger Lücken in den Aufzeichnungen wurde die Entwicklung der einzelnen Zöglinge sehr gut dokumentiert</a:t>
            </a:r>
            <a:r>
              <a:rPr lang="de-DE" altLang="hu-HU" sz="2600" dirty="0"/>
              <a:t>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2453135-45B9-1A46-100D-BC2C91D59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F6FDDEB-AA27-7669-EB81-9AE3E8E91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885" y="0"/>
            <a:ext cx="9686115" cy="9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0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>
            <a:extLst>
              <a:ext uri="{FF2B5EF4-FFF2-40B4-BE49-F238E27FC236}">
                <a16:creationId xmlns:a16="http://schemas.microsoft.com/office/drawing/2014/main" id="{1B5E2A2B-4E9A-B458-151A-1527227E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err="1"/>
              <a:t>Ungeschickte</a:t>
            </a:r>
            <a:r>
              <a:rPr lang="hu-HU" altLang="hu-HU" dirty="0"/>
              <a:t> </a:t>
            </a:r>
            <a:r>
              <a:rPr lang="hu-HU" altLang="hu-HU" dirty="0" err="1"/>
              <a:t>Informatoren</a:t>
            </a:r>
            <a:endParaRPr lang="hu-HU" altLang="hu-HU" dirty="0"/>
          </a:p>
        </p:txBody>
      </p:sp>
      <p:sp>
        <p:nvSpPr>
          <p:cNvPr id="18435" name="Tartalom helye 2">
            <a:extLst>
              <a:ext uri="{FF2B5EF4-FFF2-40B4-BE49-F238E27FC236}">
                <a16:creationId xmlns:a16="http://schemas.microsoft.com/office/drawing/2014/main" id="{103364D9-5152-F27F-919A-97F5B7E02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altLang="hu-HU" sz="2700" dirty="0"/>
              <a:t>„George </a:t>
            </a:r>
            <a:r>
              <a:rPr lang="hu-HU" altLang="hu-HU" sz="2700" u="sng" dirty="0" err="1"/>
              <a:t>Matthai</a:t>
            </a:r>
            <a:r>
              <a:rPr lang="hu-HU" altLang="hu-HU" sz="2700" u="sng" dirty="0"/>
              <a:t>,</a:t>
            </a:r>
            <a:r>
              <a:rPr lang="hu-HU" altLang="hu-HU" sz="2700" dirty="0"/>
              <a:t> </a:t>
            </a:r>
            <a:r>
              <a:rPr lang="hu-HU" altLang="hu-HU" sz="2700" dirty="0" err="1"/>
              <a:t>Raicotzensis</a:t>
            </a:r>
            <a:r>
              <a:rPr lang="hu-HU" altLang="hu-HU" sz="2700" dirty="0"/>
              <a:t> </a:t>
            </a:r>
            <a:r>
              <a:rPr lang="hu-HU" altLang="hu-HU" sz="2700" dirty="0" err="1"/>
              <a:t>Hungar</a:t>
            </a:r>
            <a:r>
              <a:rPr lang="hu-HU" altLang="hu-HU" sz="2700" dirty="0"/>
              <a:t>. </a:t>
            </a:r>
            <a:r>
              <a:rPr lang="hu-HU" altLang="hu-HU" sz="2700" dirty="0" err="1"/>
              <a:t>nat</a:t>
            </a:r>
            <a:r>
              <a:rPr lang="hu-HU" altLang="hu-HU" sz="2700" dirty="0"/>
              <a:t>. 1704,  </a:t>
            </a:r>
            <a:r>
              <a:rPr lang="hu-HU" altLang="hu-HU" sz="2700" dirty="0" err="1"/>
              <a:t>kam</a:t>
            </a:r>
            <a:r>
              <a:rPr lang="hu-HU" altLang="hu-HU" sz="2700" dirty="0"/>
              <a:t> </a:t>
            </a:r>
            <a:r>
              <a:rPr lang="hu-HU" altLang="hu-HU" sz="2700" dirty="0" err="1"/>
              <a:t>nach</a:t>
            </a:r>
            <a:r>
              <a:rPr lang="hu-HU" altLang="hu-HU" sz="2700" dirty="0"/>
              <a:t> Halle </a:t>
            </a:r>
            <a:r>
              <a:rPr lang="hu-HU" altLang="hu-HU" sz="2700" dirty="0" err="1"/>
              <a:t>auf</a:t>
            </a:r>
            <a:r>
              <a:rPr lang="hu-HU" altLang="hu-HU" sz="2700" dirty="0"/>
              <a:t> </a:t>
            </a:r>
            <a:r>
              <a:rPr lang="hu-HU" altLang="hu-HU" sz="2700" dirty="0" err="1"/>
              <a:t>die</a:t>
            </a:r>
            <a:r>
              <a:rPr lang="hu-HU" altLang="hu-HU" sz="2700" dirty="0"/>
              <a:t> </a:t>
            </a:r>
            <a:r>
              <a:rPr lang="hu-HU" altLang="hu-HU" sz="2700" dirty="0" err="1"/>
              <a:t>Acad</a:t>
            </a:r>
            <a:r>
              <a:rPr lang="hu-HU" altLang="hu-HU" sz="2700" dirty="0"/>
              <a:t>. 1727 u. </a:t>
            </a:r>
            <a:r>
              <a:rPr lang="hu-HU" altLang="hu-HU" sz="2700" dirty="0" err="1"/>
              <a:t>zur</a:t>
            </a:r>
            <a:r>
              <a:rPr lang="hu-HU" altLang="hu-HU" sz="2700" dirty="0"/>
              <a:t> </a:t>
            </a:r>
            <a:r>
              <a:rPr lang="hu-HU" altLang="hu-HU" sz="2700" dirty="0" err="1"/>
              <a:t>teutsch</a:t>
            </a:r>
            <a:r>
              <a:rPr lang="hu-HU" altLang="hu-HU" sz="2700" dirty="0"/>
              <a:t>. </a:t>
            </a:r>
            <a:r>
              <a:rPr lang="hu-HU" altLang="hu-HU" sz="2700" dirty="0" err="1"/>
              <a:t>Knaben</a:t>
            </a:r>
            <a:r>
              <a:rPr lang="hu-HU" altLang="hu-HU" sz="2700" dirty="0"/>
              <a:t>=</a:t>
            </a:r>
            <a:r>
              <a:rPr lang="hu-HU" altLang="hu-HU" sz="2700" dirty="0" err="1"/>
              <a:t>Schule</a:t>
            </a:r>
            <a:r>
              <a:rPr lang="hu-HU" altLang="hu-HU" sz="2700" dirty="0"/>
              <a:t> 1728 d. 9 </a:t>
            </a:r>
            <a:r>
              <a:rPr lang="hu-HU" altLang="hu-HU" sz="2700" dirty="0" err="1"/>
              <a:t>Apr</a:t>
            </a:r>
            <a:r>
              <a:rPr lang="hu-HU" altLang="hu-HU" sz="2700" dirty="0"/>
              <a:t>. </a:t>
            </a:r>
            <a:r>
              <a:rPr lang="hu-HU" altLang="hu-HU" sz="2700" dirty="0" err="1"/>
              <a:t>schien</a:t>
            </a:r>
            <a:r>
              <a:rPr lang="hu-HU" altLang="hu-HU" sz="2700" dirty="0"/>
              <a:t> </a:t>
            </a:r>
            <a:r>
              <a:rPr lang="hu-HU" altLang="hu-HU" sz="2700" dirty="0" err="1"/>
              <a:t>rechtschaffen</a:t>
            </a:r>
            <a:r>
              <a:rPr lang="hu-HU" altLang="hu-HU" sz="2700" dirty="0"/>
              <a:t>, </a:t>
            </a:r>
            <a:r>
              <a:rPr lang="hu-HU" altLang="hu-HU" sz="2700" dirty="0" err="1"/>
              <a:t>seine</a:t>
            </a:r>
            <a:r>
              <a:rPr lang="hu-HU" altLang="hu-HU" sz="2700" dirty="0"/>
              <a:t> </a:t>
            </a:r>
            <a:r>
              <a:rPr lang="hu-HU" altLang="hu-HU" sz="2700" dirty="0" err="1"/>
              <a:t>studia</a:t>
            </a:r>
            <a:r>
              <a:rPr lang="hu-HU" altLang="hu-HU" sz="2700" dirty="0"/>
              <a:t> </a:t>
            </a:r>
            <a:r>
              <a:rPr lang="hu-HU" altLang="hu-HU" sz="2700" dirty="0" err="1"/>
              <a:t>waren</a:t>
            </a:r>
            <a:r>
              <a:rPr lang="hu-HU" altLang="hu-HU" sz="2700" dirty="0"/>
              <a:t> </a:t>
            </a:r>
            <a:r>
              <a:rPr lang="hu-HU" altLang="hu-HU" sz="2700" dirty="0" err="1"/>
              <a:t>nicht</a:t>
            </a:r>
            <a:r>
              <a:rPr lang="hu-HU" altLang="hu-HU" sz="2700" dirty="0"/>
              <a:t> </a:t>
            </a:r>
            <a:r>
              <a:rPr lang="hu-HU" altLang="hu-HU" sz="2700" dirty="0" err="1"/>
              <a:t>offenbahr</a:t>
            </a:r>
            <a:r>
              <a:rPr lang="hu-HU" altLang="hu-HU" sz="2700" dirty="0"/>
              <a:t>, </a:t>
            </a:r>
            <a:r>
              <a:rPr lang="hu-HU" altLang="hu-HU" sz="2700" dirty="0" err="1"/>
              <a:t>hatte</a:t>
            </a:r>
            <a:r>
              <a:rPr lang="hu-HU" altLang="hu-HU" sz="2700" dirty="0"/>
              <a:t> </a:t>
            </a:r>
            <a:r>
              <a:rPr lang="hu-HU" altLang="hu-HU" sz="2700" dirty="0" err="1"/>
              <a:t>einen</a:t>
            </a:r>
            <a:r>
              <a:rPr lang="hu-HU" altLang="hu-HU" sz="2700" dirty="0"/>
              <a:t> </a:t>
            </a:r>
            <a:r>
              <a:rPr lang="hu-HU" altLang="hu-HU" sz="2700" dirty="0" err="1"/>
              <a:t>schlechten</a:t>
            </a:r>
            <a:r>
              <a:rPr lang="hu-HU" altLang="hu-HU" sz="2700" dirty="0"/>
              <a:t> </a:t>
            </a:r>
            <a:r>
              <a:rPr lang="hu-HU" altLang="hu-HU" sz="2700" dirty="0" err="1"/>
              <a:t>Vortrag</a:t>
            </a:r>
            <a:r>
              <a:rPr lang="hu-HU" altLang="hu-HU" sz="2700" dirty="0"/>
              <a:t>, und </a:t>
            </a:r>
            <a:r>
              <a:rPr lang="hu-HU" altLang="hu-HU" sz="2700" dirty="0" err="1"/>
              <a:t>schwaches</a:t>
            </a:r>
            <a:r>
              <a:rPr lang="hu-HU" altLang="hu-HU" sz="2700" dirty="0"/>
              <a:t> </a:t>
            </a:r>
            <a:r>
              <a:rPr lang="hu-HU" altLang="hu-HU" sz="2700" dirty="0" err="1"/>
              <a:t>regimen</a:t>
            </a:r>
            <a:r>
              <a:rPr lang="hu-HU" altLang="hu-HU" sz="2700" dirty="0"/>
              <a:t>. 1728 m. </a:t>
            </a:r>
            <a:r>
              <a:rPr lang="hu-HU" altLang="hu-HU" sz="2700" dirty="0" err="1"/>
              <a:t>Oct</a:t>
            </a:r>
            <a:r>
              <a:rPr lang="hu-HU" altLang="hu-HU" sz="2700" dirty="0"/>
              <a:t>. </a:t>
            </a:r>
            <a:r>
              <a:rPr lang="hu-HU" altLang="hu-HU" sz="2700" dirty="0" err="1"/>
              <a:t>verließ</a:t>
            </a:r>
            <a:r>
              <a:rPr lang="hu-HU" altLang="hu-HU" sz="2700" dirty="0"/>
              <a:t> </a:t>
            </a:r>
            <a:r>
              <a:rPr lang="hu-HU" altLang="hu-HU" sz="2700" dirty="0" err="1"/>
              <a:t>er</a:t>
            </a:r>
            <a:r>
              <a:rPr lang="hu-HU" altLang="hu-HU" sz="2700" dirty="0"/>
              <a:t> </a:t>
            </a:r>
            <a:r>
              <a:rPr lang="hu-HU" altLang="hu-HU" sz="2700" dirty="0" err="1"/>
              <a:t>die</a:t>
            </a:r>
            <a:r>
              <a:rPr lang="hu-HU" altLang="hu-HU" sz="2700" dirty="0"/>
              <a:t> </a:t>
            </a:r>
            <a:r>
              <a:rPr lang="hu-HU" altLang="hu-HU" sz="2700" dirty="0" err="1"/>
              <a:t>informat</a:t>
            </a:r>
            <a:r>
              <a:rPr lang="hu-HU" altLang="hu-HU" sz="2700" dirty="0"/>
              <a:t>. </a:t>
            </a:r>
            <a:r>
              <a:rPr lang="hu-HU" altLang="hu-HU" sz="2700" dirty="0" err="1"/>
              <a:t>ohne</a:t>
            </a:r>
            <a:r>
              <a:rPr lang="hu-HU" altLang="hu-HU" sz="2700" dirty="0"/>
              <a:t> </a:t>
            </a:r>
            <a:r>
              <a:rPr lang="hu-HU" altLang="hu-HU" sz="2700" dirty="0" err="1"/>
              <a:t>recht</a:t>
            </a:r>
            <a:r>
              <a:rPr lang="hu-HU" altLang="hu-HU" sz="2700" dirty="0"/>
              <a:t> </a:t>
            </a:r>
            <a:r>
              <a:rPr lang="hu-HU" altLang="hu-HU" sz="2700" dirty="0" err="1"/>
              <a:t>Abschied</a:t>
            </a:r>
            <a:r>
              <a:rPr lang="hu-HU" altLang="hu-HU" sz="2700" dirty="0"/>
              <a:t> zu </a:t>
            </a:r>
            <a:r>
              <a:rPr lang="hu-HU" altLang="hu-HU" sz="2700" dirty="0" err="1"/>
              <a:t>nehmen</a:t>
            </a:r>
            <a:r>
              <a:rPr lang="hu-HU" altLang="hu-HU" sz="2700" dirty="0"/>
              <a:t>.” </a:t>
            </a:r>
            <a:r>
              <a:rPr lang="pt-BR" sz="2700" dirty="0"/>
              <a:t>AFSt/H D 24a: 18e</a:t>
            </a:r>
            <a:endParaRPr lang="hu-HU" altLang="hu-HU" sz="2700" dirty="0"/>
          </a:p>
          <a:p>
            <a:pPr>
              <a:defRPr/>
            </a:pPr>
            <a:r>
              <a:rPr lang="hu-HU" altLang="hu-HU" sz="2700" dirty="0"/>
              <a:t>„Georg </a:t>
            </a:r>
            <a:r>
              <a:rPr lang="hu-HU" altLang="hu-HU" sz="2700" u="sng" dirty="0" err="1"/>
              <a:t>Kubani</a:t>
            </a:r>
            <a:r>
              <a:rPr lang="hu-HU" altLang="hu-HU" sz="2700" dirty="0"/>
              <a:t>, </a:t>
            </a:r>
            <a:r>
              <a:rPr lang="hu-HU" altLang="hu-HU" sz="2700" dirty="0" err="1"/>
              <a:t>Hungar</a:t>
            </a:r>
            <a:r>
              <a:rPr lang="hu-HU" altLang="hu-HU" sz="2700" dirty="0"/>
              <a:t>. </a:t>
            </a:r>
            <a:r>
              <a:rPr lang="hu-HU" altLang="hu-HU" sz="2700" dirty="0" err="1"/>
              <a:t>nat</a:t>
            </a:r>
            <a:r>
              <a:rPr lang="hu-HU" altLang="hu-HU" sz="2700" dirty="0"/>
              <a:t>. 1705 </a:t>
            </a:r>
            <a:r>
              <a:rPr lang="hu-HU" altLang="hu-HU" sz="2700" dirty="0" err="1"/>
              <a:t>kam</a:t>
            </a:r>
            <a:r>
              <a:rPr lang="hu-HU" altLang="hu-HU" sz="2700" dirty="0"/>
              <a:t> </a:t>
            </a:r>
            <a:r>
              <a:rPr lang="hu-HU" altLang="hu-HU" sz="2700" dirty="0" err="1"/>
              <a:t>nach</a:t>
            </a:r>
            <a:r>
              <a:rPr lang="hu-HU" altLang="hu-HU" sz="2700" dirty="0"/>
              <a:t> Halle 1728 und in </a:t>
            </a:r>
            <a:r>
              <a:rPr lang="hu-HU" altLang="hu-HU" sz="2700" dirty="0" err="1"/>
              <a:t>die</a:t>
            </a:r>
            <a:r>
              <a:rPr lang="hu-HU" altLang="hu-HU" sz="2700" dirty="0"/>
              <a:t> </a:t>
            </a:r>
            <a:r>
              <a:rPr lang="hu-HU" altLang="hu-HU" sz="2700" dirty="0" err="1"/>
              <a:t>Mägd</a:t>
            </a:r>
            <a:r>
              <a:rPr lang="hu-HU" altLang="hu-HU" sz="2700" dirty="0"/>
              <a:t>[lein] </a:t>
            </a:r>
            <a:r>
              <a:rPr lang="hu-HU" altLang="hu-HU" sz="2700" dirty="0" err="1"/>
              <a:t>Schule</a:t>
            </a:r>
            <a:r>
              <a:rPr lang="hu-HU" altLang="hu-HU" sz="2700" dirty="0"/>
              <a:t> 1730 m. </a:t>
            </a:r>
            <a:r>
              <a:rPr lang="hu-HU" altLang="hu-HU" sz="2700" dirty="0" err="1"/>
              <a:t>Xbr</a:t>
            </a:r>
            <a:r>
              <a:rPr lang="hu-HU" altLang="hu-HU" sz="2700" dirty="0"/>
              <a:t>. </a:t>
            </a:r>
            <a:r>
              <a:rPr lang="hu-HU" altLang="hu-HU" sz="2700" dirty="0" err="1"/>
              <a:t>fürchtet</a:t>
            </a:r>
            <a:r>
              <a:rPr lang="hu-HU" altLang="hu-HU" sz="2700" dirty="0"/>
              <a:t> </a:t>
            </a:r>
            <a:r>
              <a:rPr lang="hu-HU" altLang="hu-HU" sz="2700" dirty="0" err="1"/>
              <a:t>Gott</a:t>
            </a:r>
            <a:r>
              <a:rPr lang="hu-HU" altLang="hu-HU" sz="2700" dirty="0"/>
              <a:t>, hat </a:t>
            </a:r>
            <a:r>
              <a:rPr lang="hu-HU" altLang="hu-HU" sz="2700" dirty="0" err="1"/>
              <a:t>gute</a:t>
            </a:r>
            <a:r>
              <a:rPr lang="hu-HU" altLang="hu-HU" sz="2700" dirty="0"/>
              <a:t> </a:t>
            </a:r>
            <a:r>
              <a:rPr lang="hu-HU" altLang="hu-HU" sz="2700" dirty="0" err="1"/>
              <a:t>studia</a:t>
            </a:r>
            <a:r>
              <a:rPr lang="hu-HU" altLang="hu-HU" sz="2700" dirty="0"/>
              <a:t>, </a:t>
            </a:r>
            <a:r>
              <a:rPr lang="hu-HU" altLang="hu-HU" sz="2700" dirty="0" err="1"/>
              <a:t>undeutlichen</a:t>
            </a:r>
            <a:r>
              <a:rPr lang="hu-HU" altLang="hu-HU" sz="2700" dirty="0"/>
              <a:t> </a:t>
            </a:r>
            <a:r>
              <a:rPr lang="hu-HU" altLang="hu-HU" sz="2700" dirty="0" err="1"/>
              <a:t>Vortrag</a:t>
            </a:r>
            <a:r>
              <a:rPr lang="hu-HU" altLang="hu-HU" sz="2700" dirty="0"/>
              <a:t> </a:t>
            </a:r>
            <a:r>
              <a:rPr lang="hu-HU" altLang="hu-HU" sz="2700" dirty="0" err="1"/>
              <a:t>weil</a:t>
            </a:r>
            <a:r>
              <a:rPr lang="hu-HU" altLang="hu-HU" sz="2700" dirty="0"/>
              <a:t> </a:t>
            </a:r>
            <a:r>
              <a:rPr lang="hu-HU" altLang="hu-HU" sz="2700" dirty="0" err="1"/>
              <a:t>er</a:t>
            </a:r>
            <a:r>
              <a:rPr lang="hu-HU" altLang="hu-HU" sz="2700" dirty="0"/>
              <a:t> </a:t>
            </a:r>
            <a:r>
              <a:rPr lang="hu-HU" altLang="hu-HU" sz="2700" dirty="0" err="1"/>
              <a:t>der</a:t>
            </a:r>
            <a:r>
              <a:rPr lang="hu-HU" altLang="hu-HU" sz="2700" dirty="0"/>
              <a:t> </a:t>
            </a:r>
            <a:r>
              <a:rPr lang="hu-HU" altLang="hu-HU" sz="2700" dirty="0" err="1"/>
              <a:t>teutschen</a:t>
            </a:r>
            <a:r>
              <a:rPr lang="hu-HU" altLang="hu-HU" sz="2700" dirty="0"/>
              <a:t> </a:t>
            </a:r>
            <a:r>
              <a:rPr lang="hu-HU" altLang="hu-HU" sz="2700" dirty="0" err="1"/>
              <a:t>Sprache</a:t>
            </a:r>
            <a:r>
              <a:rPr lang="hu-HU" altLang="hu-HU" sz="2700" dirty="0"/>
              <a:t> </a:t>
            </a:r>
            <a:r>
              <a:rPr lang="hu-HU" altLang="hu-HU" sz="2700" dirty="0" err="1"/>
              <a:t>nicht</a:t>
            </a:r>
            <a:r>
              <a:rPr lang="hu-HU" altLang="hu-HU" sz="2700" dirty="0"/>
              <a:t> </a:t>
            </a:r>
            <a:r>
              <a:rPr lang="hu-HU" altLang="hu-HU" sz="2700" dirty="0" err="1"/>
              <a:t>mächtig</a:t>
            </a:r>
            <a:r>
              <a:rPr lang="hu-HU" altLang="hu-HU" sz="2700" dirty="0"/>
              <a:t> </a:t>
            </a:r>
            <a:r>
              <a:rPr lang="hu-HU" altLang="hu-HU" sz="2700" dirty="0" err="1"/>
              <a:t>ist</a:t>
            </a:r>
            <a:r>
              <a:rPr lang="hu-HU" altLang="hu-HU" sz="2700" dirty="0"/>
              <a:t>: mit </a:t>
            </a:r>
            <a:r>
              <a:rPr lang="hu-HU" altLang="hu-HU" sz="2700" dirty="0" err="1"/>
              <a:t>dem</a:t>
            </a:r>
            <a:r>
              <a:rPr lang="hu-HU" altLang="hu-HU" sz="2700" dirty="0"/>
              <a:t> </a:t>
            </a:r>
            <a:r>
              <a:rPr lang="hu-HU" altLang="hu-HU" sz="2700" dirty="0" err="1"/>
              <a:t>reg</a:t>
            </a:r>
            <a:r>
              <a:rPr lang="hu-HU" altLang="hu-HU" sz="2700" dirty="0"/>
              <a:t>. </a:t>
            </a:r>
            <a:r>
              <a:rPr lang="hu-HU" altLang="hu-HU" sz="2700" dirty="0" err="1"/>
              <a:t>wil</a:t>
            </a:r>
            <a:r>
              <a:rPr lang="hu-HU" altLang="hu-HU" sz="2700" dirty="0"/>
              <a:t> es </a:t>
            </a:r>
            <a:r>
              <a:rPr lang="hu-HU" altLang="hu-HU" sz="2700" dirty="0" err="1"/>
              <a:t>auch</a:t>
            </a:r>
            <a:r>
              <a:rPr lang="hu-HU" altLang="hu-HU" sz="2700" dirty="0"/>
              <a:t> </a:t>
            </a:r>
            <a:r>
              <a:rPr lang="hu-HU" altLang="hu-HU" sz="2700" dirty="0" err="1"/>
              <a:t>nicht</a:t>
            </a:r>
            <a:r>
              <a:rPr lang="hu-HU" altLang="hu-HU" sz="2700" dirty="0"/>
              <a:t> </a:t>
            </a:r>
            <a:r>
              <a:rPr lang="hu-HU" altLang="hu-HU" sz="2700" dirty="0" err="1"/>
              <a:t>fort</a:t>
            </a:r>
            <a:r>
              <a:rPr lang="hu-HU" altLang="hu-HU" sz="2700" dirty="0"/>
              <a:t>. //</a:t>
            </a:r>
            <a:r>
              <a:rPr lang="hu-HU" altLang="hu-HU" sz="2700" dirty="0" err="1"/>
              <a:t>Gieng</a:t>
            </a:r>
            <a:r>
              <a:rPr lang="hu-HU" altLang="hu-HU" sz="2700" dirty="0"/>
              <a:t> 1731 m. </a:t>
            </a:r>
            <a:r>
              <a:rPr lang="hu-HU" altLang="hu-HU" sz="2700" dirty="0" err="1"/>
              <a:t>Octobr</a:t>
            </a:r>
            <a:r>
              <a:rPr lang="hu-HU" altLang="hu-HU" sz="2700" dirty="0"/>
              <a:t>. in </a:t>
            </a:r>
            <a:r>
              <a:rPr lang="hu-HU" altLang="hu-HU" sz="2700" dirty="0" err="1"/>
              <a:t>patr</a:t>
            </a:r>
            <a:r>
              <a:rPr lang="hu-HU" altLang="hu-HU" sz="2700" dirty="0"/>
              <a:t>.//” </a:t>
            </a:r>
            <a:r>
              <a:rPr lang="pt-BR" sz="2700" dirty="0"/>
              <a:t>AFSt/H D 24a: </a:t>
            </a:r>
            <a:r>
              <a:rPr lang="hu-HU" sz="2700" dirty="0"/>
              <a:t>47h</a:t>
            </a:r>
            <a:endParaRPr lang="hu-HU" altLang="hu-HU" sz="2700" dirty="0">
              <a:highlight>
                <a:srgbClr val="FFFF00"/>
              </a:highlight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46D1454-6E54-5F52-CD96-E5DA976B0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>
            <a:extLst>
              <a:ext uri="{FF2B5EF4-FFF2-40B4-BE49-F238E27FC236}">
                <a16:creationId xmlns:a16="http://schemas.microsoft.com/office/drawing/2014/main" id="{A7358398-26FE-8610-5B6C-7E1F1E43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Informatoren mit Erfolg</a:t>
            </a:r>
          </a:p>
        </p:txBody>
      </p:sp>
      <p:sp>
        <p:nvSpPr>
          <p:cNvPr id="19459" name="Tartalom helye 2">
            <a:extLst>
              <a:ext uri="{FF2B5EF4-FFF2-40B4-BE49-F238E27FC236}">
                <a16:creationId xmlns:a16="http://schemas.microsoft.com/office/drawing/2014/main" id="{7C3FC8F3-A3AE-CDF8-B6CB-E3D47745A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600" dirty="0"/>
              <a:t>„Matthias </a:t>
            </a:r>
            <a:r>
              <a:rPr lang="hu-HU" altLang="hu-HU" sz="2600" u="sng" dirty="0" err="1"/>
              <a:t>Ursini</a:t>
            </a:r>
            <a:r>
              <a:rPr lang="hu-HU" altLang="hu-HU" sz="2600" dirty="0"/>
              <a:t>, </a:t>
            </a:r>
            <a:r>
              <a:rPr lang="hu-HU" altLang="hu-HU" sz="2600" dirty="0" err="1"/>
              <a:t>Carbon</a:t>
            </a:r>
            <a:r>
              <a:rPr lang="hu-HU" altLang="hu-HU" sz="2600" dirty="0"/>
              <a:t>. </a:t>
            </a:r>
            <a:r>
              <a:rPr lang="hu-HU" altLang="hu-HU" sz="2600" dirty="0" err="1"/>
              <a:t>Hungar</a:t>
            </a:r>
            <a:r>
              <a:rPr lang="hu-HU" altLang="hu-HU" sz="2600" dirty="0"/>
              <a:t>. </a:t>
            </a:r>
            <a:r>
              <a:rPr lang="hu-HU" altLang="hu-HU" sz="2600" dirty="0" err="1"/>
              <a:t>n.</a:t>
            </a:r>
            <a:r>
              <a:rPr lang="hu-HU" altLang="hu-HU" sz="2600" dirty="0"/>
              <a:t> 1703,  </a:t>
            </a:r>
            <a:r>
              <a:rPr lang="hu-HU" altLang="hu-HU" sz="2600" dirty="0" err="1"/>
              <a:t>kam</a:t>
            </a:r>
            <a:r>
              <a:rPr lang="hu-HU" altLang="hu-HU" sz="2600" dirty="0"/>
              <a:t> </a:t>
            </a:r>
            <a:r>
              <a:rPr lang="hu-HU" altLang="hu-HU" sz="2600" dirty="0" err="1"/>
              <a:t>nach</a:t>
            </a:r>
            <a:r>
              <a:rPr lang="hu-HU" altLang="hu-HU" sz="2600" dirty="0"/>
              <a:t> Halle </a:t>
            </a:r>
            <a:r>
              <a:rPr lang="hu-HU" altLang="hu-HU" sz="2600" dirty="0" err="1"/>
              <a:t>auf</a:t>
            </a:r>
            <a:r>
              <a:rPr lang="hu-HU" altLang="hu-HU" sz="2600" dirty="0"/>
              <a:t> </a:t>
            </a:r>
            <a:r>
              <a:rPr lang="hu-HU" altLang="hu-HU" sz="2600" dirty="0" err="1"/>
              <a:t>die</a:t>
            </a:r>
            <a:r>
              <a:rPr lang="hu-HU" altLang="hu-HU" sz="2600" dirty="0"/>
              <a:t> </a:t>
            </a:r>
            <a:r>
              <a:rPr lang="hu-HU" altLang="hu-HU" sz="2600" dirty="0" err="1"/>
              <a:t>Acad</a:t>
            </a:r>
            <a:r>
              <a:rPr lang="hu-HU" altLang="hu-HU" sz="2600" dirty="0"/>
              <a:t>. 1727 und </a:t>
            </a:r>
            <a:r>
              <a:rPr lang="hu-HU" altLang="hu-HU" sz="2600" dirty="0" err="1"/>
              <a:t>zur</a:t>
            </a:r>
            <a:r>
              <a:rPr lang="hu-HU" altLang="hu-HU" sz="2600" dirty="0"/>
              <a:t> </a:t>
            </a:r>
            <a:r>
              <a:rPr lang="hu-HU" altLang="hu-HU" sz="2600" dirty="0" err="1"/>
              <a:t>Mägd</a:t>
            </a:r>
            <a:r>
              <a:rPr lang="hu-HU" altLang="hu-HU" sz="2600" dirty="0"/>
              <a:t>[lein] </a:t>
            </a:r>
            <a:r>
              <a:rPr lang="hu-HU" altLang="hu-HU" sz="2600" dirty="0" err="1"/>
              <a:t>Schule</a:t>
            </a:r>
            <a:r>
              <a:rPr lang="hu-HU" altLang="hu-HU" sz="2600" dirty="0"/>
              <a:t> 1728 m. </a:t>
            </a:r>
            <a:r>
              <a:rPr lang="hu-HU" altLang="hu-HU" sz="2600" dirty="0" err="1"/>
              <a:t>Apr</a:t>
            </a:r>
            <a:r>
              <a:rPr lang="hu-HU" altLang="hu-HU" sz="2600" dirty="0"/>
              <a:t>. </a:t>
            </a:r>
            <a:r>
              <a:rPr lang="hu-HU" altLang="hu-HU" sz="2600" dirty="0" err="1"/>
              <a:t>fürchtete</a:t>
            </a:r>
            <a:r>
              <a:rPr lang="hu-HU" altLang="hu-HU" sz="2600" dirty="0"/>
              <a:t> </a:t>
            </a:r>
            <a:r>
              <a:rPr lang="hu-HU" altLang="hu-HU" sz="2600" dirty="0" err="1"/>
              <a:t>Gott</a:t>
            </a:r>
            <a:r>
              <a:rPr lang="hu-HU" altLang="hu-HU" sz="2600" dirty="0"/>
              <a:t> </a:t>
            </a:r>
            <a:r>
              <a:rPr lang="hu-HU" altLang="hu-HU" sz="2600" dirty="0" err="1"/>
              <a:t>hertzlich</a:t>
            </a:r>
            <a:r>
              <a:rPr lang="hu-HU" altLang="hu-HU" sz="2600" dirty="0"/>
              <a:t>, </a:t>
            </a:r>
            <a:r>
              <a:rPr lang="hu-HU" altLang="hu-HU" sz="2600" dirty="0" err="1"/>
              <a:t>hatte</a:t>
            </a:r>
            <a:r>
              <a:rPr lang="hu-HU" altLang="hu-HU" sz="2600" dirty="0"/>
              <a:t> </a:t>
            </a:r>
            <a:r>
              <a:rPr lang="hu-HU" altLang="hu-HU" sz="2600" dirty="0" err="1"/>
              <a:t>gute</a:t>
            </a:r>
            <a:r>
              <a:rPr lang="hu-HU" altLang="hu-HU" sz="2600" dirty="0"/>
              <a:t> </a:t>
            </a:r>
            <a:r>
              <a:rPr lang="hu-HU" altLang="hu-HU" sz="2600" dirty="0" err="1"/>
              <a:t>studia</a:t>
            </a:r>
            <a:r>
              <a:rPr lang="hu-HU" altLang="hu-HU" sz="2600" dirty="0"/>
              <a:t>, mit </a:t>
            </a:r>
            <a:r>
              <a:rPr lang="hu-HU" altLang="hu-HU" sz="2600" dirty="0" err="1"/>
              <a:t>dem</a:t>
            </a:r>
            <a:r>
              <a:rPr lang="hu-HU" altLang="hu-HU" sz="2600" dirty="0"/>
              <a:t> </a:t>
            </a:r>
            <a:r>
              <a:rPr lang="hu-HU" altLang="hu-HU" sz="2600" dirty="0" err="1"/>
              <a:t>Vortrage</a:t>
            </a:r>
            <a:r>
              <a:rPr lang="hu-HU" altLang="hu-HU" sz="2600" dirty="0"/>
              <a:t> </a:t>
            </a:r>
            <a:r>
              <a:rPr lang="hu-HU" altLang="hu-HU" sz="2600" dirty="0" err="1"/>
              <a:t>wurde</a:t>
            </a:r>
            <a:r>
              <a:rPr lang="hu-HU" altLang="hu-HU" sz="2600" dirty="0"/>
              <a:t> es </a:t>
            </a:r>
            <a:r>
              <a:rPr lang="hu-HU" altLang="hu-HU" sz="2600" dirty="0" err="1"/>
              <a:t>immer</a:t>
            </a:r>
            <a:r>
              <a:rPr lang="hu-HU" altLang="hu-HU" sz="2600" dirty="0"/>
              <a:t> </a:t>
            </a:r>
            <a:r>
              <a:rPr lang="hu-HU" altLang="hu-HU" sz="2600" dirty="0" err="1"/>
              <a:t>beßer</a:t>
            </a:r>
            <a:r>
              <a:rPr lang="hu-HU" altLang="hu-HU" sz="2600" dirty="0"/>
              <a:t> </a:t>
            </a:r>
            <a:r>
              <a:rPr lang="hu-HU" altLang="hu-HU" sz="2600" dirty="0" err="1"/>
              <a:t>auch</a:t>
            </a:r>
            <a:r>
              <a:rPr lang="hu-HU" altLang="hu-HU" sz="2600" dirty="0"/>
              <a:t> </a:t>
            </a:r>
            <a:r>
              <a:rPr lang="hu-HU" altLang="hu-HU" sz="2600" dirty="0" err="1"/>
              <a:t>was</a:t>
            </a:r>
            <a:r>
              <a:rPr lang="hu-HU" altLang="hu-HU" sz="2600" dirty="0"/>
              <a:t> </a:t>
            </a:r>
            <a:r>
              <a:rPr lang="hu-HU" altLang="hu-HU" sz="2600" dirty="0" err="1"/>
              <a:t>die</a:t>
            </a:r>
            <a:r>
              <a:rPr lang="hu-HU" altLang="hu-HU" sz="2600" dirty="0"/>
              <a:t> </a:t>
            </a:r>
            <a:r>
              <a:rPr lang="hu-HU" altLang="hu-HU" sz="2600" dirty="0" err="1"/>
              <a:t>teutsche</a:t>
            </a:r>
            <a:r>
              <a:rPr lang="hu-HU" altLang="hu-HU" sz="2600" dirty="0"/>
              <a:t> </a:t>
            </a:r>
            <a:r>
              <a:rPr lang="hu-HU" altLang="hu-HU" sz="2600" dirty="0" err="1"/>
              <a:t>Sprache</a:t>
            </a:r>
            <a:r>
              <a:rPr lang="hu-HU" altLang="hu-HU" sz="2600" dirty="0"/>
              <a:t> </a:t>
            </a:r>
            <a:r>
              <a:rPr lang="hu-HU" altLang="hu-HU" sz="2600" dirty="0" err="1"/>
              <a:t>betrifft</a:t>
            </a:r>
            <a:r>
              <a:rPr lang="hu-HU" altLang="hu-HU" sz="2600" dirty="0"/>
              <a:t> und </a:t>
            </a:r>
            <a:r>
              <a:rPr lang="hu-HU" altLang="hu-HU" sz="2600" dirty="0" err="1"/>
              <a:t>hatte</a:t>
            </a:r>
            <a:r>
              <a:rPr lang="hu-HU" altLang="hu-HU" sz="2600" dirty="0"/>
              <a:t> </a:t>
            </a:r>
            <a:r>
              <a:rPr lang="hu-HU" altLang="hu-HU" sz="2600" dirty="0" err="1"/>
              <a:t>ein</a:t>
            </a:r>
            <a:r>
              <a:rPr lang="hu-HU" altLang="hu-HU" sz="2600" dirty="0"/>
              <a:t> </a:t>
            </a:r>
            <a:r>
              <a:rPr lang="hu-HU" altLang="hu-HU" sz="2600" dirty="0" err="1"/>
              <a:t>fein</a:t>
            </a:r>
            <a:r>
              <a:rPr lang="hu-HU" altLang="hu-HU" sz="2600" dirty="0"/>
              <a:t> </a:t>
            </a:r>
            <a:r>
              <a:rPr lang="hu-HU" altLang="hu-HU" sz="2600" dirty="0" err="1"/>
              <a:t>regimen</a:t>
            </a:r>
            <a:r>
              <a:rPr lang="hu-HU" altLang="hu-HU" sz="2600" dirty="0"/>
              <a:t>.  1730 m. </a:t>
            </a:r>
            <a:r>
              <a:rPr lang="hu-HU" altLang="hu-HU" sz="2600" dirty="0" err="1"/>
              <a:t>Maj</a:t>
            </a:r>
            <a:r>
              <a:rPr lang="hu-HU" altLang="hu-HU" sz="2600" dirty="0"/>
              <a:t>. </a:t>
            </a:r>
            <a:r>
              <a:rPr lang="hu-HU" altLang="hu-HU" sz="2600" dirty="0" err="1"/>
              <a:t>gieng</a:t>
            </a:r>
            <a:r>
              <a:rPr lang="hu-HU" altLang="hu-HU" sz="2600" dirty="0"/>
              <a:t> </a:t>
            </a:r>
            <a:r>
              <a:rPr lang="hu-HU" altLang="hu-HU" sz="2600" dirty="0" err="1"/>
              <a:t>er</a:t>
            </a:r>
            <a:r>
              <a:rPr lang="hu-HU" altLang="hu-HU" sz="2600" dirty="0"/>
              <a:t> in </a:t>
            </a:r>
            <a:r>
              <a:rPr lang="hu-HU" altLang="hu-HU" sz="2600" dirty="0" err="1"/>
              <a:t>patriam</a:t>
            </a:r>
            <a:r>
              <a:rPr lang="hu-HU" altLang="hu-HU" sz="2600" dirty="0"/>
              <a:t>. //</a:t>
            </a:r>
            <a:r>
              <a:rPr lang="hu-HU" altLang="hu-HU" sz="2600" dirty="0" err="1"/>
              <a:t>wo</a:t>
            </a:r>
            <a:r>
              <a:rPr lang="hu-HU" altLang="hu-HU" sz="2600" dirty="0"/>
              <a:t> </a:t>
            </a:r>
            <a:r>
              <a:rPr lang="hu-HU" altLang="hu-HU" sz="2600" dirty="0" err="1"/>
              <a:t>er</a:t>
            </a:r>
            <a:r>
              <a:rPr lang="hu-HU" altLang="hu-HU" sz="2600" dirty="0"/>
              <a:t> </a:t>
            </a:r>
            <a:r>
              <a:rPr lang="hu-HU" altLang="hu-HU" sz="2600" dirty="0" err="1"/>
              <a:t>Prediger</a:t>
            </a:r>
            <a:r>
              <a:rPr lang="hu-HU" altLang="hu-HU" sz="2600" dirty="0"/>
              <a:t> </a:t>
            </a:r>
            <a:r>
              <a:rPr lang="hu-HU" altLang="hu-HU" sz="2600" dirty="0" err="1"/>
              <a:t>worden</a:t>
            </a:r>
            <a:r>
              <a:rPr lang="hu-HU" altLang="hu-HU" sz="2600" dirty="0"/>
              <a:t>//” </a:t>
            </a:r>
            <a:r>
              <a:rPr lang="hu-HU" altLang="hu-HU" sz="2600" dirty="0" err="1"/>
              <a:t>AFSt</a:t>
            </a:r>
            <a:r>
              <a:rPr lang="hu-HU" altLang="hu-HU" sz="2600" dirty="0"/>
              <a:t>/H D24a: 32e</a:t>
            </a:r>
          </a:p>
          <a:p>
            <a:r>
              <a:rPr lang="hu-HU" altLang="hu-HU" sz="2600" dirty="0"/>
              <a:t>„Georg </a:t>
            </a:r>
            <a:r>
              <a:rPr lang="hu-HU" altLang="hu-HU" sz="2600" u="sng" dirty="0" err="1"/>
              <a:t>Gotthard</a:t>
            </a:r>
            <a:r>
              <a:rPr lang="hu-HU" altLang="hu-HU" sz="2600" dirty="0"/>
              <a:t>, </a:t>
            </a:r>
            <a:r>
              <a:rPr lang="hu-HU" altLang="hu-HU" sz="2600" dirty="0" err="1"/>
              <a:t>Topchau-Hungar</a:t>
            </a:r>
            <a:r>
              <a:rPr lang="hu-HU" altLang="hu-HU" sz="2600" dirty="0"/>
              <a:t>. </a:t>
            </a:r>
            <a:r>
              <a:rPr lang="hu-HU" altLang="hu-HU" sz="2600" dirty="0" err="1"/>
              <a:t>nat</a:t>
            </a:r>
            <a:r>
              <a:rPr lang="hu-HU" altLang="hu-HU" sz="2600" dirty="0"/>
              <a:t>. 1706 m. </a:t>
            </a:r>
            <a:r>
              <a:rPr lang="hu-HU" altLang="hu-HU" sz="2600" dirty="0" err="1"/>
              <a:t>Apr</a:t>
            </a:r>
            <a:r>
              <a:rPr lang="hu-HU" altLang="hu-HU" sz="2600" dirty="0"/>
              <a:t>.,  </a:t>
            </a:r>
            <a:r>
              <a:rPr lang="hu-HU" altLang="hu-HU" sz="2600" dirty="0" err="1"/>
              <a:t>kam</a:t>
            </a:r>
            <a:r>
              <a:rPr lang="hu-HU" altLang="hu-HU" sz="2600" dirty="0"/>
              <a:t> </a:t>
            </a:r>
            <a:r>
              <a:rPr lang="hu-HU" altLang="hu-HU" sz="2600" dirty="0" err="1"/>
              <a:t>nach</a:t>
            </a:r>
            <a:r>
              <a:rPr lang="hu-HU" altLang="hu-HU" sz="2600" dirty="0"/>
              <a:t> Halle </a:t>
            </a:r>
            <a:r>
              <a:rPr lang="hu-HU" altLang="hu-HU" sz="2600" dirty="0" err="1"/>
              <a:t>auf</a:t>
            </a:r>
            <a:r>
              <a:rPr lang="hu-HU" altLang="hu-HU" sz="2600" dirty="0"/>
              <a:t> </a:t>
            </a:r>
            <a:r>
              <a:rPr lang="hu-HU" altLang="hu-HU" sz="2600" dirty="0" err="1"/>
              <a:t>die</a:t>
            </a:r>
            <a:r>
              <a:rPr lang="hu-HU" altLang="hu-HU" sz="2600" dirty="0"/>
              <a:t> </a:t>
            </a:r>
            <a:r>
              <a:rPr lang="hu-HU" altLang="hu-HU" sz="2600" dirty="0" err="1"/>
              <a:t>Acad</a:t>
            </a:r>
            <a:r>
              <a:rPr lang="hu-HU" altLang="hu-HU" sz="2600" dirty="0"/>
              <a:t>. und in </a:t>
            </a:r>
            <a:r>
              <a:rPr lang="hu-HU" altLang="hu-HU" sz="2600" dirty="0" err="1"/>
              <a:t>die</a:t>
            </a:r>
            <a:r>
              <a:rPr lang="hu-HU" altLang="hu-HU" sz="2600" dirty="0"/>
              <a:t> </a:t>
            </a:r>
            <a:r>
              <a:rPr lang="hu-HU" altLang="hu-HU" sz="2600" dirty="0" err="1"/>
              <a:t>Mittelw</a:t>
            </a:r>
            <a:r>
              <a:rPr lang="hu-HU" altLang="hu-HU" sz="2600" dirty="0"/>
              <a:t>. </a:t>
            </a:r>
            <a:r>
              <a:rPr lang="hu-HU" altLang="hu-HU" sz="2600" dirty="0" err="1"/>
              <a:t>Schule</a:t>
            </a:r>
            <a:r>
              <a:rPr lang="hu-HU" altLang="hu-HU" sz="2600" dirty="0"/>
              <a:t> 1730 m. </a:t>
            </a:r>
            <a:r>
              <a:rPr lang="hu-HU" altLang="hu-HU" sz="2600" dirty="0" err="1"/>
              <a:t>Jun</a:t>
            </a:r>
            <a:r>
              <a:rPr lang="hu-HU" altLang="hu-HU" sz="2600" dirty="0"/>
              <a:t>. </a:t>
            </a:r>
            <a:r>
              <a:rPr lang="hu-HU" altLang="hu-HU" sz="2600" dirty="0" err="1"/>
              <a:t>fürchtet</a:t>
            </a:r>
            <a:r>
              <a:rPr lang="hu-HU" altLang="hu-HU" sz="2600" dirty="0"/>
              <a:t> </a:t>
            </a:r>
            <a:r>
              <a:rPr lang="hu-HU" altLang="hu-HU" sz="2600" dirty="0" err="1"/>
              <a:t>Gott</a:t>
            </a:r>
            <a:r>
              <a:rPr lang="hu-HU" altLang="hu-HU" sz="2600" dirty="0"/>
              <a:t>, </a:t>
            </a:r>
            <a:r>
              <a:rPr lang="hu-HU" altLang="hu-HU" sz="2600" dirty="0" err="1"/>
              <a:t>ist</a:t>
            </a:r>
            <a:r>
              <a:rPr lang="hu-HU" altLang="hu-HU" sz="2600" dirty="0"/>
              <a:t> in </a:t>
            </a:r>
            <a:r>
              <a:rPr lang="hu-HU" altLang="hu-HU" sz="2600" dirty="0" err="1"/>
              <a:t>studiis</a:t>
            </a:r>
            <a:r>
              <a:rPr lang="hu-HU" altLang="hu-HU" sz="2600" dirty="0"/>
              <a:t> </a:t>
            </a:r>
            <a:r>
              <a:rPr lang="hu-HU" altLang="hu-HU" sz="2600" dirty="0" err="1"/>
              <a:t>fleißig</a:t>
            </a:r>
            <a:r>
              <a:rPr lang="hu-HU" altLang="hu-HU" sz="2600" dirty="0"/>
              <a:t>, hat </a:t>
            </a:r>
            <a:r>
              <a:rPr lang="hu-HU" altLang="hu-HU" sz="2600" dirty="0" err="1"/>
              <a:t>einen</a:t>
            </a:r>
            <a:r>
              <a:rPr lang="hu-HU" altLang="hu-HU" sz="2600" dirty="0"/>
              <a:t> </a:t>
            </a:r>
            <a:r>
              <a:rPr lang="hu-HU" altLang="hu-HU" sz="2600" dirty="0" err="1"/>
              <a:t>ziemlichen</a:t>
            </a:r>
            <a:r>
              <a:rPr lang="hu-HU" altLang="hu-HU" sz="2600" dirty="0"/>
              <a:t> </a:t>
            </a:r>
            <a:r>
              <a:rPr lang="hu-HU" altLang="hu-HU" sz="2600" dirty="0" err="1"/>
              <a:t>Vortrag</a:t>
            </a:r>
            <a:r>
              <a:rPr lang="hu-HU" altLang="hu-HU" sz="2600" dirty="0"/>
              <a:t>, und </a:t>
            </a:r>
            <a:r>
              <a:rPr lang="hu-HU" altLang="hu-HU" sz="2600" dirty="0" err="1"/>
              <a:t>ein</a:t>
            </a:r>
            <a:r>
              <a:rPr lang="hu-HU" altLang="hu-HU" sz="2600" dirty="0"/>
              <a:t> </a:t>
            </a:r>
            <a:r>
              <a:rPr lang="hu-HU" altLang="hu-HU" sz="2600" dirty="0" err="1"/>
              <a:t>hartes</a:t>
            </a:r>
            <a:r>
              <a:rPr lang="hu-HU" altLang="hu-HU" sz="2600" dirty="0"/>
              <a:t> u. </a:t>
            </a:r>
            <a:r>
              <a:rPr lang="hu-HU" altLang="hu-HU" sz="2600" dirty="0" err="1"/>
              <a:t>hitziges</a:t>
            </a:r>
            <a:r>
              <a:rPr lang="hu-HU" altLang="hu-HU" sz="2600" dirty="0"/>
              <a:t> </a:t>
            </a:r>
            <a:r>
              <a:rPr lang="hu-HU" altLang="hu-HU" sz="2600" dirty="0" err="1"/>
              <a:t>regim</a:t>
            </a:r>
            <a:r>
              <a:rPr lang="hu-HU" altLang="hu-HU" sz="2600" dirty="0"/>
              <a:t>. //</a:t>
            </a:r>
            <a:r>
              <a:rPr lang="hu-HU" altLang="hu-HU" sz="2600" dirty="0" err="1"/>
              <a:t>ietzt</a:t>
            </a:r>
            <a:r>
              <a:rPr lang="hu-HU" altLang="hu-HU" sz="2600" dirty="0"/>
              <a:t> </a:t>
            </a:r>
            <a:r>
              <a:rPr lang="hu-HU" altLang="hu-HU" sz="2600" dirty="0" err="1"/>
              <a:t>ist</a:t>
            </a:r>
            <a:r>
              <a:rPr lang="hu-HU" altLang="hu-HU" sz="2600" dirty="0"/>
              <a:t> </a:t>
            </a:r>
            <a:r>
              <a:rPr lang="hu-HU" altLang="hu-HU" sz="2600" dirty="0" err="1"/>
              <a:t>Vortrag</a:t>
            </a:r>
            <a:r>
              <a:rPr lang="hu-HU" altLang="hu-HU" sz="2600" dirty="0"/>
              <a:t> und </a:t>
            </a:r>
            <a:r>
              <a:rPr lang="hu-HU" altLang="hu-HU" sz="2600" dirty="0" err="1"/>
              <a:t>regim</a:t>
            </a:r>
            <a:r>
              <a:rPr lang="hu-HU" altLang="hu-HU" sz="2600" dirty="0"/>
              <a:t>. </a:t>
            </a:r>
            <a:r>
              <a:rPr lang="hu-HU" altLang="hu-HU" sz="2600" dirty="0" err="1"/>
              <a:t>gut</a:t>
            </a:r>
            <a:r>
              <a:rPr lang="hu-HU" altLang="hu-HU" sz="2600" dirty="0"/>
              <a:t>.  1732 m. </a:t>
            </a:r>
            <a:r>
              <a:rPr lang="hu-HU" altLang="hu-HU" sz="2600" dirty="0" err="1"/>
              <a:t>Apr</a:t>
            </a:r>
            <a:r>
              <a:rPr lang="hu-HU" altLang="hu-HU" sz="2600" dirty="0"/>
              <a:t>. </a:t>
            </a:r>
            <a:r>
              <a:rPr lang="hu-HU" altLang="hu-HU" sz="2600" dirty="0" err="1"/>
              <a:t>gieng</a:t>
            </a:r>
            <a:r>
              <a:rPr lang="hu-HU" altLang="hu-HU" sz="2600" dirty="0"/>
              <a:t> </a:t>
            </a:r>
            <a:r>
              <a:rPr lang="hu-HU" altLang="hu-HU" sz="2600" dirty="0" err="1"/>
              <a:t>er</a:t>
            </a:r>
            <a:r>
              <a:rPr lang="hu-HU" altLang="hu-HU" sz="2600" dirty="0"/>
              <a:t> in </a:t>
            </a:r>
            <a:r>
              <a:rPr lang="hu-HU" altLang="hu-HU" sz="2600" dirty="0" err="1"/>
              <a:t>patr</a:t>
            </a:r>
            <a:r>
              <a:rPr lang="hu-HU" altLang="hu-HU" sz="2600" dirty="0"/>
              <a:t>. in </a:t>
            </a:r>
            <a:r>
              <a:rPr lang="hu-HU" altLang="hu-HU" sz="2600" dirty="0" err="1"/>
              <a:t>condition</a:t>
            </a:r>
            <a:r>
              <a:rPr lang="hu-HU" altLang="hu-HU" sz="2600" dirty="0"/>
              <a:t>.//” </a:t>
            </a:r>
            <a:r>
              <a:rPr lang="pt-BR" altLang="hu-HU" sz="2600" dirty="0"/>
              <a:t>AFSt/H D 24a: 51a</a:t>
            </a:r>
            <a:endParaRPr lang="hu-HU" altLang="hu-HU" sz="26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27E3BE5-B7DC-7B23-B58E-9712D9E41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99CFB3-B213-96A7-9842-6314B52D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Bildungsgeschichtliche</a:t>
            </a:r>
            <a:r>
              <a:rPr lang="hu-HU" dirty="0"/>
              <a:t> </a:t>
            </a:r>
            <a:r>
              <a:rPr lang="hu-HU" dirty="0" err="1"/>
              <a:t>Debatte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E2E79C-F44B-07A1-B163-E18362209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40"/>
            <a:ext cx="10515600" cy="4612323"/>
          </a:xfrm>
        </p:spPr>
        <p:txBody>
          <a:bodyPr/>
          <a:lstStyle/>
          <a:p>
            <a:r>
              <a:rPr lang="de-DE" sz="2200" cap="small" dirty="0"/>
              <a:t>Jacobi, </a:t>
            </a:r>
            <a:r>
              <a:rPr lang="de-DE" sz="2200" dirty="0"/>
              <a:t>Juliane: Pädagogische Avantgarde um 1700: Franckes Schulgründungen im Kontext ihrer Zeit. In: Holger </a:t>
            </a:r>
            <a:r>
              <a:rPr lang="de-DE" sz="2200" dirty="0" err="1"/>
              <a:t>Zaunstöck</a:t>
            </a:r>
            <a:r>
              <a:rPr lang="de-DE" sz="2200" dirty="0"/>
              <a:t> – Thomas J. Müller-Bahlke – Claus Veltmann (</a:t>
            </a:r>
            <a:r>
              <a:rPr lang="de-DE" sz="2200" dirty="0" err="1"/>
              <a:t>Hg</a:t>
            </a:r>
            <a:r>
              <a:rPr lang="de-DE" sz="2200" dirty="0"/>
              <a:t>.):</a:t>
            </a:r>
            <a:r>
              <a:rPr lang="de-DE" sz="2200" i="1" dirty="0"/>
              <a:t> Die Welt verändern: August Hermann Francke. Ein Lebenswerk um 1700</a:t>
            </a:r>
            <a:r>
              <a:rPr lang="de-DE" sz="2200" dirty="0"/>
              <a:t>. Verlag der Franckeschen Stiftungen, Halle (Saale); Harrassowitz Verlag, [Wiesbaden], 2013. 215–224. (Kataloge der Franckeschen Stiftungen 29.)</a:t>
            </a:r>
            <a:endParaRPr lang="hu-HU" sz="2200" dirty="0"/>
          </a:p>
          <a:p>
            <a:r>
              <a:rPr lang="de-DE" sz="2200" cap="small" dirty="0"/>
              <a:t>Osterwalder</a:t>
            </a:r>
            <a:r>
              <a:rPr lang="de-DE" sz="2200" dirty="0"/>
              <a:t>, Fritz: August Hermann Franckes Pädagogik und Schulsystem in Europa. In: Metta Scholz – Holger </a:t>
            </a:r>
            <a:r>
              <a:rPr lang="de-DE" sz="2200" dirty="0" err="1"/>
              <a:t>Zaunstöck</a:t>
            </a:r>
            <a:r>
              <a:rPr lang="de-DE" sz="2200" dirty="0"/>
              <a:t> – Claus Veltmann (</a:t>
            </a:r>
            <a:r>
              <a:rPr lang="de-DE" sz="2200" dirty="0" err="1"/>
              <a:t>Hg</a:t>
            </a:r>
            <a:r>
              <a:rPr lang="de-DE" sz="2200" dirty="0"/>
              <a:t>.): </a:t>
            </a:r>
            <a:r>
              <a:rPr lang="de-DE" sz="2200" i="1" dirty="0"/>
              <a:t>Tief verwurzelt – hoch hinaus</a:t>
            </a:r>
            <a:r>
              <a:rPr lang="de-DE" sz="2200" dirty="0"/>
              <a:t>. Verlag der Franckeschen Stiftungen, Halle (Saale), 2015. 165–172. (Kataloge der Franckeschen Stiftungen 33.)</a:t>
            </a:r>
            <a:endParaRPr lang="hu-HU" sz="2200" dirty="0"/>
          </a:p>
          <a:p>
            <a:r>
              <a:rPr lang="de-DE" sz="2200" cap="small" dirty="0" err="1"/>
              <a:t>Zaepernick</a:t>
            </a:r>
            <a:r>
              <a:rPr lang="de-DE" sz="2200" dirty="0"/>
              <a:t>, Gertrud: Kurzer Bericht vom Pädagogium </a:t>
            </a:r>
            <a:r>
              <a:rPr lang="de-DE" sz="2200" dirty="0" err="1"/>
              <a:t>Regium</a:t>
            </a:r>
            <a:r>
              <a:rPr lang="de-DE" sz="2200" dirty="0"/>
              <a:t> 1695–1784. In: Paul Raabe – Daniel </a:t>
            </a:r>
            <a:r>
              <a:rPr lang="de-DE" sz="2200" dirty="0" err="1"/>
              <a:t>Cyranka</a:t>
            </a:r>
            <a:r>
              <a:rPr lang="de-DE" sz="2200" dirty="0"/>
              <a:t> – Joachim </a:t>
            </a:r>
            <a:r>
              <a:rPr lang="de-DE" sz="2200" dirty="0" err="1"/>
              <a:t>Dimanski</a:t>
            </a:r>
            <a:r>
              <a:rPr lang="de-DE" sz="2200" dirty="0"/>
              <a:t> (</a:t>
            </a:r>
            <a:r>
              <a:rPr lang="de-DE" sz="2200" dirty="0" err="1"/>
              <a:t>Hg</a:t>
            </a:r>
            <a:r>
              <a:rPr lang="de-DE" sz="2200" dirty="0"/>
              <a:t>.): </a:t>
            </a:r>
            <a:r>
              <a:rPr lang="de-DE" sz="2200" i="1" dirty="0"/>
              <a:t>Schulen machen Geschichte: 300 Jahre Erziehung in den Franckeschen Stiftungen zu Halle</a:t>
            </a:r>
            <a:r>
              <a:rPr lang="de-DE" sz="2200" dirty="0"/>
              <a:t>. Verlag der Franckeschen Stiftungen, Halle (Saale), 1997. 67–82. (Kataloge der Franckeschen Stiftungen 4.)</a:t>
            </a:r>
            <a:endParaRPr lang="hu-HU" sz="22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47239CC-EED7-9606-77AD-CC258A35A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49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>
            <a:extLst>
              <a:ext uri="{FF2B5EF4-FFF2-40B4-BE49-F238E27FC236}">
                <a16:creationId xmlns:a16="http://schemas.microsoft.com/office/drawing/2014/main" id="{9FD587BA-1AAC-957C-5494-E98866C63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Ich danke Ihnen für Ihre Aufmerksamkeit!</a:t>
            </a:r>
          </a:p>
        </p:txBody>
      </p:sp>
      <p:pic>
        <p:nvPicPr>
          <p:cNvPr id="4" name="Tartalom helye 3" descr="A képen kültéri, ég, ablak, homlokza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C9830D8-9E55-B3E5-66F2-7CAF8A78B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68" y="1825625"/>
            <a:ext cx="6643264" cy="4351338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185A48F-5D54-99C8-AB45-908A3F6D7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>
            <a:extLst>
              <a:ext uri="{FF2B5EF4-FFF2-40B4-BE49-F238E27FC236}">
                <a16:creationId xmlns:a16="http://schemas.microsoft.com/office/drawing/2014/main" id="{759D5B13-82D5-F1D4-9EF8-56F9AB06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 err="1"/>
              <a:t>Verteilung</a:t>
            </a:r>
            <a:r>
              <a:rPr lang="hu-HU" altLang="hu-HU" dirty="0"/>
              <a:t> </a:t>
            </a:r>
            <a:r>
              <a:rPr lang="hu-HU" altLang="hu-HU" dirty="0" err="1"/>
              <a:t>der</a:t>
            </a:r>
            <a:r>
              <a:rPr lang="hu-HU" altLang="hu-HU" dirty="0"/>
              <a:t> </a:t>
            </a:r>
            <a:r>
              <a:rPr lang="hu-HU" altLang="hu-HU" dirty="0" err="1"/>
              <a:t>Studenten</a:t>
            </a:r>
            <a:r>
              <a:rPr lang="hu-HU" altLang="hu-HU" dirty="0"/>
              <a:t> </a:t>
            </a:r>
            <a:r>
              <a:rPr lang="hu-HU" altLang="hu-HU" dirty="0" err="1"/>
              <a:t>aus</a:t>
            </a:r>
            <a:r>
              <a:rPr lang="hu-HU" altLang="hu-HU" dirty="0"/>
              <a:t> </a:t>
            </a:r>
            <a:r>
              <a:rPr lang="hu-HU" altLang="hu-HU" dirty="0" err="1"/>
              <a:t>Ungarn</a:t>
            </a:r>
            <a:r>
              <a:rPr lang="hu-HU" altLang="hu-HU" dirty="0"/>
              <a:t> in Halle</a:t>
            </a:r>
            <a:br>
              <a:rPr lang="hu-HU" altLang="hu-HU" dirty="0"/>
            </a:br>
            <a:r>
              <a:rPr lang="hu-HU" altLang="hu-HU" sz="2800" dirty="0"/>
              <a:t>(</a:t>
            </a:r>
            <a:r>
              <a:rPr lang="hu-HU" altLang="hu-HU" sz="2800" dirty="0" err="1"/>
              <a:t>insg</a:t>
            </a:r>
            <a:r>
              <a:rPr lang="hu-HU" altLang="hu-HU" sz="2800" dirty="0"/>
              <a:t>. 625 </a:t>
            </a:r>
            <a:r>
              <a:rPr lang="hu-HU" altLang="hu-HU" sz="2800" dirty="0" err="1"/>
              <a:t>Personen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eine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Statistik</a:t>
            </a:r>
            <a:r>
              <a:rPr lang="hu-HU" altLang="hu-HU" sz="2800" dirty="0"/>
              <a:t> </a:t>
            </a:r>
            <a:r>
              <a:rPr lang="hu-HU" altLang="hu-HU" sz="2800" dirty="0" err="1"/>
              <a:t>anhand</a:t>
            </a:r>
            <a:r>
              <a:rPr lang="hu-HU" altLang="hu-HU" sz="2800" dirty="0"/>
              <a:t> von Attila </a:t>
            </a:r>
            <a:r>
              <a:rPr lang="hu-HU" altLang="hu-HU" sz="2800" dirty="0" err="1"/>
              <a:t>Tars</a:t>
            </a:r>
            <a:r>
              <a:rPr lang="hu-HU" altLang="hu-HU" sz="2800" dirty="0"/>
              <a:t> </a:t>
            </a:r>
            <a:r>
              <a:rPr lang="hu-HU" altLang="hu-HU" sz="2800" dirty="0" err="1"/>
              <a:t>Handbuch</a:t>
            </a:r>
            <a:r>
              <a:rPr lang="hu-HU" altLang="hu-HU" sz="2800" dirty="0"/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20FAC0-6466-4F01-88D9-0F9A3157A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0" y="1917700"/>
            <a:ext cx="10515600" cy="43513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1693-99	21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1700-09	85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1710-19	75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1720-29	104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1730-39	97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1740-49	122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1750-59	43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1760-69	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1770-79	36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1780-88	22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dirty="0"/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A0366488-24FE-D134-F2E5-1E83AC1695C8}"/>
              </a:ext>
            </a:extLst>
          </p:cNvPr>
          <p:cNvGraphicFramePr>
            <a:graphicFrameLocks noGrp="1"/>
          </p:cNvGraphicFramePr>
          <p:nvPr/>
        </p:nvGraphicFramePr>
        <p:xfrm>
          <a:off x="3657600" y="2047875"/>
          <a:ext cx="7361240" cy="4011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0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01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01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744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441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5AB102A-DFBD-6D8F-201B-6EF68795D3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470377"/>
              </p:ext>
            </p:extLst>
          </p:nvPr>
        </p:nvGraphicFramePr>
        <p:xfrm>
          <a:off x="3094180" y="1736436"/>
          <a:ext cx="801716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>
            <a:extLst>
              <a:ext uri="{FF2B5EF4-FFF2-40B4-BE49-F238E27FC236}">
                <a16:creationId xmlns:a16="http://schemas.microsoft.com/office/drawing/2014/main" id="{46ED2C6B-C26E-2312-A9A0-54F328CB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32904" cy="1177236"/>
          </a:xfrm>
        </p:spPr>
        <p:txBody>
          <a:bodyPr/>
          <a:lstStyle/>
          <a:p>
            <a:pPr eaLnBrk="1" hangingPunct="1"/>
            <a:r>
              <a:rPr lang="hu-HU" altLang="hu-HU" sz="4000" dirty="0" err="1"/>
              <a:t>Franckesche</a:t>
            </a:r>
            <a:r>
              <a:rPr lang="hu-HU" altLang="hu-HU" sz="4000" dirty="0"/>
              <a:t> </a:t>
            </a:r>
            <a:r>
              <a:rPr lang="hu-HU" altLang="hu-HU" sz="4000" dirty="0" err="1"/>
              <a:t>Stiftungen</a:t>
            </a:r>
            <a:r>
              <a:rPr lang="hu-HU" altLang="hu-HU" sz="4000" dirty="0"/>
              <a:t> (ab 1698 </a:t>
            </a:r>
            <a:r>
              <a:rPr lang="hu-HU" altLang="hu-HU" sz="4000" dirty="0" err="1"/>
              <a:t>ein</a:t>
            </a:r>
            <a:r>
              <a:rPr lang="hu-HU" altLang="hu-HU" sz="4000" dirty="0"/>
              <a:t> </a:t>
            </a:r>
            <a:r>
              <a:rPr lang="hu-HU" altLang="hu-HU" sz="4000" dirty="0" err="1"/>
              <a:t>Annexum</a:t>
            </a:r>
            <a:r>
              <a:rPr lang="hu-HU" altLang="hu-HU" sz="4000" dirty="0"/>
              <a:t>)</a:t>
            </a:r>
            <a:br>
              <a:rPr lang="hu-HU" altLang="hu-HU" sz="4000" dirty="0"/>
            </a:br>
            <a:r>
              <a:rPr lang="hu-HU" altLang="hu-HU" sz="2800" dirty="0"/>
              <a:t>(A. H. </a:t>
            </a:r>
            <a:r>
              <a:rPr lang="hu-HU" altLang="hu-HU" sz="2800" dirty="0" err="1"/>
              <a:t>Francke</a:t>
            </a:r>
            <a:r>
              <a:rPr lang="hu-HU" altLang="hu-HU" sz="2800" dirty="0"/>
              <a:t>: </a:t>
            </a:r>
            <a:r>
              <a:rPr lang="hu-HU" altLang="hu-HU" sz="2800" dirty="0" err="1"/>
              <a:t>Segensvolle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Fußstapfen</a:t>
            </a:r>
            <a:r>
              <a:rPr lang="hu-HU" altLang="hu-HU" sz="2800" dirty="0"/>
              <a:t>. Halle 1709)</a:t>
            </a:r>
            <a:endParaRPr lang="hu-HU" altLang="hu-HU" dirty="0"/>
          </a:p>
        </p:txBody>
      </p:sp>
      <p:sp>
        <p:nvSpPr>
          <p:cNvPr id="4099" name="Tartalom helye 2">
            <a:extLst>
              <a:ext uri="{FF2B5EF4-FFF2-40B4-BE49-F238E27FC236}">
                <a16:creationId xmlns:a16="http://schemas.microsoft.com/office/drawing/2014/main" id="{10D184EF-612F-E488-6975-2D8E2EA95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362"/>
            <a:ext cx="7104961" cy="4634601"/>
          </a:xfrm>
        </p:spPr>
        <p:txBody>
          <a:bodyPr/>
          <a:lstStyle/>
          <a:p>
            <a:pPr eaLnBrk="1" hangingPunct="1"/>
            <a:r>
              <a:rPr lang="de-DE" altLang="hu-HU" sz="2400" dirty="0"/>
              <a:t>Waisenhaus</a:t>
            </a:r>
          </a:p>
          <a:p>
            <a:pPr eaLnBrk="1" hangingPunct="1"/>
            <a:r>
              <a:rPr lang="de-DE" altLang="hu-HU" sz="2400" dirty="0"/>
              <a:t>Schulen</a:t>
            </a:r>
          </a:p>
          <a:p>
            <a:pPr eaLnBrk="1" hangingPunct="1"/>
            <a:r>
              <a:rPr lang="hu-HU" altLang="hu-HU" sz="2400" dirty="0" err="1"/>
              <a:t>Seminarium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praeceptorum</a:t>
            </a:r>
            <a:r>
              <a:rPr lang="hu-HU" altLang="hu-HU" sz="2400" dirty="0"/>
              <a:t>, Collegium </a:t>
            </a:r>
            <a:r>
              <a:rPr lang="hu-HU" altLang="hu-HU" sz="2400" dirty="0" err="1"/>
              <a:t>orientale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theologicum</a:t>
            </a:r>
            <a:endParaRPr lang="de-DE" altLang="hu-HU" sz="2400" dirty="0"/>
          </a:p>
          <a:p>
            <a:pPr eaLnBrk="1" hangingPunct="1"/>
            <a:r>
              <a:rPr lang="de-DE" altLang="hu-HU" sz="2400" dirty="0"/>
              <a:t>Freitisch</a:t>
            </a:r>
          </a:p>
          <a:p>
            <a:pPr eaLnBrk="1" hangingPunct="1"/>
            <a:r>
              <a:rPr lang="de-DE" altLang="hu-HU" sz="2400" dirty="0"/>
              <a:t>Buchhandlung</a:t>
            </a:r>
            <a:r>
              <a:rPr lang="hu-HU" altLang="hu-HU" sz="2400" dirty="0"/>
              <a:t>, </a:t>
            </a:r>
            <a:r>
              <a:rPr lang="de-DE" altLang="hu-HU" sz="2400" dirty="0"/>
              <a:t>Druckerei, Bibelanstalt</a:t>
            </a:r>
          </a:p>
          <a:p>
            <a:pPr eaLnBrk="1" hangingPunct="1"/>
            <a:r>
              <a:rPr lang="de-DE" altLang="hu-HU" sz="2400" dirty="0"/>
              <a:t>Apotheke, Bäckerei, Brauerei</a:t>
            </a:r>
            <a:endParaRPr lang="hu-HU" altLang="hu-HU" sz="2400" dirty="0"/>
          </a:p>
          <a:p>
            <a:pPr eaLnBrk="1" hangingPunct="1"/>
            <a:r>
              <a:rPr lang="hu-HU" altLang="hu-HU" sz="2400" dirty="0"/>
              <a:t>M</a:t>
            </a:r>
            <a:r>
              <a:rPr lang="de-DE" altLang="hu-HU" sz="2400" dirty="0" err="1"/>
              <a:t>ission</a:t>
            </a:r>
            <a:r>
              <a:rPr lang="hu-HU" altLang="hu-HU" sz="2400" dirty="0" err="1"/>
              <a:t>sanstalt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Institutum</a:t>
            </a:r>
            <a:r>
              <a:rPr lang="hu-HU" altLang="hu-HU" sz="2400" dirty="0"/>
              <a:t> </a:t>
            </a:r>
            <a:r>
              <a:rPr lang="hu-HU" altLang="hu-HU" sz="2400" dirty="0" err="1"/>
              <a:t>Judaicum</a:t>
            </a:r>
            <a:endParaRPr lang="de-DE" altLang="hu-HU" sz="2400" dirty="0"/>
          </a:p>
          <a:p>
            <a:pPr eaLnBrk="1" hangingPunct="1"/>
            <a:r>
              <a:rPr lang="de-DE" altLang="hu-HU" sz="2400" dirty="0"/>
              <a:t>Wissenschaftliche Sammlungen</a:t>
            </a:r>
            <a:r>
              <a:rPr lang="hu-HU" altLang="hu-HU" sz="2400" dirty="0"/>
              <a:t> (</a:t>
            </a:r>
            <a:r>
              <a:rPr lang="hu-HU" altLang="hu-HU" sz="2400" dirty="0" err="1"/>
              <a:t>Bibliothek</a:t>
            </a:r>
            <a:r>
              <a:rPr lang="hu-HU" altLang="hu-HU" sz="2400" dirty="0"/>
              <a:t>, </a:t>
            </a:r>
            <a:r>
              <a:rPr lang="hu-HU" altLang="hu-HU" sz="2400" dirty="0" err="1"/>
              <a:t>Wunderkammer</a:t>
            </a:r>
            <a:r>
              <a:rPr lang="hu-HU" altLang="hu-HU" sz="2400" dirty="0"/>
              <a:t>)</a:t>
            </a:r>
            <a:endParaRPr lang="de-DE" altLang="hu-HU" sz="24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637486E-BE0B-65EA-600B-73B06E7D3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  <p:pic>
        <p:nvPicPr>
          <p:cNvPr id="4" name="Kép 3" descr="A képen fedett pályás, Polcok, gyűjtemény, Vitri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8A7E95C-3FB9-3A99-DF57-A00979C8D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61" y="1500117"/>
            <a:ext cx="4248839" cy="53578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826D3C-F280-8DFD-2BFE-E28728EF3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Jacobi-These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E3527E-6DAB-5BAD-7CD1-ADC7E139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de-DE" sz="2200" dirty="0"/>
              <a:t>[Dittrich-]</a:t>
            </a:r>
            <a:r>
              <a:rPr lang="de-DE" sz="2200" cap="small" dirty="0"/>
              <a:t>Jacobi, </a:t>
            </a:r>
            <a:r>
              <a:rPr lang="de-DE" sz="2200" dirty="0"/>
              <a:t>Juliane: </a:t>
            </a:r>
            <a:r>
              <a:rPr lang="de-DE" sz="2200" i="1" dirty="0"/>
              <a:t>Pietismus und Pädagogik im </a:t>
            </a:r>
            <a:r>
              <a:rPr lang="de-DE" sz="2200" i="1" dirty="0" err="1"/>
              <a:t>Konstitutionsprozeß</a:t>
            </a:r>
            <a:r>
              <a:rPr lang="de-DE" sz="2200" i="1" dirty="0"/>
              <a:t> der bürgerlichen Gesellschaft: Historisch-systematische Untersuchung der Pädagogik August Hermann Franckes (1663–1727)</a:t>
            </a:r>
            <a:r>
              <a:rPr lang="de-DE" sz="2200" dirty="0"/>
              <a:t>. </a:t>
            </a:r>
            <a:r>
              <a:rPr lang="de-DE" sz="2200" dirty="0" err="1"/>
              <a:t>Diss</a:t>
            </a:r>
            <a:r>
              <a:rPr lang="de-DE" sz="2200" dirty="0"/>
              <a:t>. Bielefeld, 1976; </a:t>
            </a:r>
            <a:r>
              <a:rPr lang="de-DE" sz="2200" baseline="30000" dirty="0"/>
              <a:t>2</a:t>
            </a:r>
            <a:r>
              <a:rPr lang="de-DE" sz="2200" dirty="0"/>
              <a:t>1989. </a:t>
            </a:r>
            <a:r>
              <a:rPr lang="de-DE" sz="2200" u="sng" dirty="0">
                <a:hlinkClick r:id="rId2"/>
              </a:rPr>
              <a:t>https://pub.uni-bielefeld.de/record/2301254</a:t>
            </a:r>
            <a:endParaRPr lang="hu-HU" sz="2200" dirty="0"/>
          </a:p>
          <a:p>
            <a:r>
              <a:rPr lang="de-DE" sz="2200" cap="small" dirty="0"/>
              <a:t>Jacobi, </a:t>
            </a:r>
            <a:r>
              <a:rPr lang="de-DE" sz="2200" dirty="0"/>
              <a:t>Juliane: »Man hatte von ihm gute Hoffnung...«: Die soziale Kontur der Halleschen Waisenkinder. In: Udo Sträter – Josef N. Neumann – Renate Wilson (</a:t>
            </a:r>
            <a:r>
              <a:rPr lang="de-DE" sz="2200" dirty="0" err="1"/>
              <a:t>Hg</a:t>
            </a:r>
            <a:r>
              <a:rPr lang="de-DE" sz="2200" dirty="0"/>
              <a:t>.): </a:t>
            </a:r>
            <a:r>
              <a:rPr lang="de-DE" sz="2200" i="1" dirty="0"/>
              <a:t>Waisenhäuser in der Frühen Neuzeit</a:t>
            </a:r>
            <a:r>
              <a:rPr lang="de-DE" sz="2200" dirty="0"/>
              <a:t>. Verlag der Franckeschen Stiftungen, Halle (Saale); Niemeyer-Verlag, Tübingen, 2003. 53–69. (Hallesche Forschungen 10.)</a:t>
            </a:r>
            <a:endParaRPr lang="hu-HU" sz="2200" dirty="0"/>
          </a:p>
          <a:p>
            <a:r>
              <a:rPr lang="de-DE" sz="2200" cap="small" dirty="0"/>
              <a:t>Jacobi, </a:t>
            </a:r>
            <a:r>
              <a:rPr lang="de-DE" sz="2200" dirty="0"/>
              <a:t>Juliane: Einleitung. In: Juliane Jacobi</a:t>
            </a:r>
            <a:r>
              <a:rPr lang="de-DE" sz="2200" i="1" dirty="0"/>
              <a:t> </a:t>
            </a:r>
            <a:r>
              <a:rPr lang="de-DE" sz="2200" dirty="0"/>
              <a:t>(</a:t>
            </a:r>
            <a:r>
              <a:rPr lang="de-DE" sz="2200" dirty="0" err="1"/>
              <a:t>Hg</a:t>
            </a:r>
            <a:r>
              <a:rPr lang="de-DE" sz="2200" dirty="0"/>
              <a:t>.): </a:t>
            </a:r>
            <a:r>
              <a:rPr lang="de-DE" sz="2200" i="1" dirty="0"/>
              <a:t>Zwischen christlicher Tradition und Aufbruch in die Moderne: Das Hallesche Waisenhaus im bildungsgeschichtlichen Kontext</a:t>
            </a:r>
            <a:r>
              <a:rPr lang="de-DE" sz="2200" dirty="0"/>
              <a:t>. Verlag der Franckeschen Stiftungen Halle im Niemeyer-Verlag, Tübingen, 2007. 1–12. (Hallesche Forschungen 22.)  </a:t>
            </a:r>
            <a:endParaRPr lang="hu-HU" sz="22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C990FAD-1421-0F13-849D-CE9105040A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1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>
            <a:extLst>
              <a:ext uri="{FF2B5EF4-FFF2-40B4-BE49-F238E27FC236}">
                <a16:creationId xmlns:a16="http://schemas.microsoft.com/office/drawing/2014/main" id="{9A068C53-1E66-658F-EFD9-4FA44EBE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„Armenuniversität”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B24035D-737D-8529-A2C0-A5CA2F910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429"/>
            <a:ext cx="10515600" cy="4590534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/>
              <a:t>Freitisch</a:t>
            </a:r>
            <a:endParaRPr lang="hu-H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/>
              <a:t>„</a:t>
            </a:r>
            <a:r>
              <a:rPr lang="en-US" dirty="0"/>
              <a:t>Man </a:t>
            </a:r>
            <a:r>
              <a:rPr lang="en-US" dirty="0" err="1"/>
              <a:t>kam</a:t>
            </a:r>
            <a:r>
              <a:rPr lang="en-US" dirty="0"/>
              <a:t> in </a:t>
            </a:r>
            <a:r>
              <a:rPr lang="en-US" dirty="0" err="1"/>
              <a:t>Erfahrung</a:t>
            </a:r>
            <a:r>
              <a:rPr lang="en-US" dirty="0"/>
              <a:t>, </a:t>
            </a:r>
            <a:r>
              <a:rPr lang="en-US" dirty="0" err="1"/>
              <a:t>daß</a:t>
            </a:r>
            <a:r>
              <a:rPr lang="en-US" dirty="0"/>
              <a:t> arme </a:t>
            </a:r>
            <a:r>
              <a:rPr lang="en-US" dirty="0" err="1"/>
              <a:t>Studiosi</a:t>
            </a:r>
            <a:r>
              <a:rPr lang="en-US" dirty="0"/>
              <a:t>, </a:t>
            </a:r>
            <a:r>
              <a:rPr lang="en-US" dirty="0" err="1"/>
              <a:t>wegen</a:t>
            </a:r>
            <a:r>
              <a:rPr lang="en-US" dirty="0"/>
              <a:t> grosser </a:t>
            </a:r>
            <a:r>
              <a:rPr lang="en-US" dirty="0" err="1"/>
              <a:t>Dürftigkeit</a:t>
            </a:r>
            <a:r>
              <a:rPr lang="en-US" dirty="0"/>
              <a:t>, </a:t>
            </a:r>
            <a:r>
              <a:rPr lang="en-US" dirty="0" err="1"/>
              <a:t>manchen</a:t>
            </a:r>
            <a:r>
              <a:rPr lang="en-US" dirty="0"/>
              <a:t> Tag </a:t>
            </a:r>
            <a:r>
              <a:rPr lang="en-US" dirty="0" err="1"/>
              <a:t>nichts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essen</a:t>
            </a:r>
            <a:r>
              <a:rPr lang="en-US" dirty="0"/>
              <a:t> </a:t>
            </a:r>
            <a:r>
              <a:rPr lang="en-US" dirty="0" err="1"/>
              <a:t>gehabt</a:t>
            </a:r>
            <a:r>
              <a:rPr lang="en-US" dirty="0"/>
              <a:t>, so, </a:t>
            </a:r>
            <a:r>
              <a:rPr lang="en-US" dirty="0" err="1"/>
              <a:t>daß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wol</a:t>
            </a:r>
            <a:r>
              <a:rPr lang="en-US" dirty="0"/>
              <a:t> manche an </a:t>
            </a:r>
            <a:r>
              <a:rPr lang="en-US" dirty="0" err="1"/>
              <a:t>ihrer</a:t>
            </a:r>
            <a:r>
              <a:rPr lang="en-US" dirty="0"/>
              <a:t> Gesundheit </a:t>
            </a:r>
            <a:r>
              <a:rPr lang="en-US" dirty="0" err="1"/>
              <a:t>dadurch</a:t>
            </a:r>
            <a:r>
              <a:rPr lang="en-US" dirty="0"/>
              <a:t> Schaden </a:t>
            </a:r>
            <a:r>
              <a:rPr lang="en-US" dirty="0" err="1"/>
              <a:t>gelitten</a:t>
            </a:r>
            <a:r>
              <a:rPr lang="hu-HU" dirty="0"/>
              <a:t>.”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/>
              <a:t>Informatoren</a:t>
            </a:r>
            <a:endParaRPr lang="hu-H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/>
              <a:t>„</a:t>
            </a:r>
            <a:r>
              <a:rPr lang="en-US" dirty="0"/>
              <a:t>Das </a:t>
            </a:r>
            <a:r>
              <a:rPr lang="en-US" dirty="0" err="1"/>
              <a:t>Seminarium</a:t>
            </a:r>
            <a:r>
              <a:rPr lang="en-US" dirty="0"/>
              <a:t> </a:t>
            </a:r>
            <a:r>
              <a:rPr lang="en-US" dirty="0" err="1"/>
              <a:t>Praeceptorum</a:t>
            </a:r>
            <a:r>
              <a:rPr lang="en-US" dirty="0"/>
              <a:t> für die neu </a:t>
            </a:r>
            <a:r>
              <a:rPr lang="en-US" dirty="0" err="1"/>
              <a:t>angerichteten</a:t>
            </a:r>
            <a:r>
              <a:rPr lang="en-US" dirty="0"/>
              <a:t> </a:t>
            </a:r>
            <a:r>
              <a:rPr lang="en-US" dirty="0" err="1"/>
              <a:t>Schulen</a:t>
            </a:r>
            <a:r>
              <a:rPr lang="en-US" dirty="0"/>
              <a:t>, welches Anno 1695 </a:t>
            </a:r>
            <a:r>
              <a:rPr lang="en-US" dirty="0" err="1"/>
              <a:t>angefangen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, </a:t>
            </a:r>
            <a:r>
              <a:rPr lang="en-US" dirty="0" err="1"/>
              <a:t>bestehet</a:t>
            </a:r>
            <a:r>
              <a:rPr lang="en-US" dirty="0"/>
              <a:t> </a:t>
            </a:r>
            <a:r>
              <a:rPr lang="en-US" dirty="0" err="1"/>
              <a:t>jetzo</a:t>
            </a:r>
            <a:r>
              <a:rPr lang="en-US" dirty="0"/>
              <a:t> </a:t>
            </a:r>
            <a:r>
              <a:rPr lang="hu-HU" dirty="0"/>
              <a:t>[1709]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neuntzig</a:t>
            </a:r>
            <a:r>
              <a:rPr lang="en-US" dirty="0"/>
              <a:t> </a:t>
            </a:r>
            <a:r>
              <a:rPr lang="en-US" dirty="0" err="1"/>
              <a:t>Studiosis</a:t>
            </a:r>
            <a:r>
              <a:rPr lang="en-US" dirty="0"/>
              <a:t> </a:t>
            </a:r>
            <a:r>
              <a:rPr lang="en-US" dirty="0" err="1"/>
              <a:t>Theologiae</a:t>
            </a:r>
            <a:r>
              <a:rPr lang="en-US" dirty="0"/>
              <a:t>, die an den so </a:t>
            </a:r>
            <a:r>
              <a:rPr lang="en-US" dirty="0" err="1"/>
              <a:t>gennanten</a:t>
            </a:r>
            <a:r>
              <a:rPr lang="en-US" dirty="0"/>
              <a:t> </a:t>
            </a:r>
            <a:r>
              <a:rPr lang="en-US" dirty="0" err="1"/>
              <a:t>ordinairen</a:t>
            </a:r>
            <a:r>
              <a:rPr lang="en-US" dirty="0"/>
              <a:t> </a:t>
            </a:r>
            <a:r>
              <a:rPr lang="en-US" dirty="0" err="1"/>
              <a:t>Tischen</a:t>
            </a:r>
            <a:r>
              <a:rPr lang="en-US" dirty="0"/>
              <a:t> des </a:t>
            </a:r>
            <a:r>
              <a:rPr lang="en-US" dirty="0" err="1"/>
              <a:t>Waysen-Hauses</a:t>
            </a:r>
            <a:r>
              <a:rPr lang="en-US" dirty="0"/>
              <a:t> </a:t>
            </a:r>
            <a:r>
              <a:rPr lang="en-US" dirty="0" err="1"/>
              <a:t>Mittags</a:t>
            </a:r>
            <a:r>
              <a:rPr lang="en-US" dirty="0"/>
              <a:t> und Abends </a:t>
            </a:r>
            <a:r>
              <a:rPr lang="en-US" dirty="0" err="1"/>
              <a:t>freye</a:t>
            </a:r>
            <a:r>
              <a:rPr lang="en-US" dirty="0"/>
              <a:t> Kost </a:t>
            </a:r>
            <a:r>
              <a:rPr lang="en-US" dirty="0" err="1"/>
              <a:t>geniessen</a:t>
            </a:r>
            <a:r>
              <a:rPr lang="en-US" dirty="0"/>
              <a:t>, </a:t>
            </a:r>
            <a:r>
              <a:rPr lang="en-US" dirty="0" err="1"/>
              <a:t>dafür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zwo</a:t>
            </a:r>
            <a:r>
              <a:rPr lang="en-US" dirty="0"/>
              <a:t> </a:t>
            </a:r>
            <a:r>
              <a:rPr lang="en-US" dirty="0" err="1"/>
              <a:t>Stunden</a:t>
            </a:r>
            <a:r>
              <a:rPr lang="en-US" dirty="0"/>
              <a:t> </a:t>
            </a:r>
            <a:r>
              <a:rPr lang="en-US" dirty="0" err="1"/>
              <a:t>täglich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informiren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schreiben</a:t>
            </a:r>
            <a:r>
              <a:rPr lang="en-US" dirty="0"/>
              <a:t> </a:t>
            </a:r>
            <a:r>
              <a:rPr lang="en-US" dirty="0" err="1"/>
              <a:t>verbunden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.</a:t>
            </a:r>
            <a:r>
              <a:rPr lang="hu-HU" dirty="0"/>
              <a:t>”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07FF280-8B5C-F129-2DAB-66C095C1A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>
            <a:extLst>
              <a:ext uri="{FF2B5EF4-FFF2-40B4-BE49-F238E27FC236}">
                <a16:creationId xmlns:a16="http://schemas.microsoft.com/office/drawing/2014/main" id="{B9CAC226-CE53-64D8-7E03-EE1AE6BFF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423"/>
            <a:ext cx="10515600" cy="1150316"/>
          </a:xfrm>
        </p:spPr>
        <p:txBody>
          <a:bodyPr/>
          <a:lstStyle/>
          <a:p>
            <a:pPr eaLnBrk="1" hangingPunct="1"/>
            <a:r>
              <a:rPr lang="hu-HU" altLang="hu-HU" dirty="0" err="1"/>
              <a:t>Freitisch</a:t>
            </a:r>
            <a:endParaRPr lang="hu-HU" alt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EBBB88-1B81-BE12-35E9-D41E23A3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77958"/>
            <a:ext cx="6344797" cy="48990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A. H. </a:t>
            </a:r>
            <a:r>
              <a:rPr lang="en-US" sz="2400" dirty="0" err="1"/>
              <a:t>Francke</a:t>
            </a:r>
            <a:r>
              <a:rPr lang="en-US" sz="2400" dirty="0"/>
              <a:t>: </a:t>
            </a:r>
            <a:r>
              <a:rPr lang="en-US" sz="2400" i="1" dirty="0"/>
              <a:t>Der von </a:t>
            </a:r>
            <a:r>
              <a:rPr lang="en-US" sz="2400" i="1" dirty="0" err="1"/>
              <a:t>Gott</a:t>
            </a:r>
            <a:r>
              <a:rPr lang="en-US" sz="2400" i="1" dirty="0"/>
              <a:t> in </a:t>
            </a:r>
            <a:r>
              <a:rPr lang="en-US" sz="2400" i="1" dirty="0" err="1"/>
              <a:t>dem</a:t>
            </a:r>
            <a:r>
              <a:rPr lang="en-US" sz="2400" i="1" dirty="0"/>
              <a:t> </a:t>
            </a:r>
            <a:r>
              <a:rPr lang="en-US" sz="2400" i="1" dirty="0" err="1"/>
              <a:t>Wäysenhause</a:t>
            </a:r>
            <a:r>
              <a:rPr lang="en-US" sz="2400" i="1" dirty="0"/>
              <a:t> </a:t>
            </a:r>
            <a:r>
              <a:rPr lang="en-US" sz="2400" i="1" dirty="0" err="1"/>
              <a:t>zu</a:t>
            </a:r>
            <a:r>
              <a:rPr lang="en-US" sz="2400" i="1" dirty="0"/>
              <a:t> </a:t>
            </a:r>
            <a:r>
              <a:rPr lang="en-US" sz="2400" i="1" dirty="0" err="1"/>
              <a:t>Glaucha</a:t>
            </a:r>
            <a:r>
              <a:rPr lang="en-US" sz="2400" i="1" dirty="0"/>
              <a:t> an Halle </a:t>
            </a:r>
            <a:r>
              <a:rPr lang="en-US" sz="2400" i="1" dirty="0" err="1"/>
              <a:t>ietzo</a:t>
            </a:r>
            <a:r>
              <a:rPr lang="en-US" sz="2400" i="1" dirty="0"/>
              <a:t> </a:t>
            </a:r>
            <a:r>
              <a:rPr lang="en-US" sz="2400" i="1" dirty="0" err="1"/>
              <a:t>bey</a:t>
            </a:r>
            <a:r>
              <a:rPr lang="en-US" sz="2400" i="1" dirty="0"/>
              <a:t> </a:t>
            </a:r>
            <a:r>
              <a:rPr lang="en-US" sz="2400" i="1" dirty="0" err="1"/>
              <a:t>nahe</a:t>
            </a:r>
            <a:r>
              <a:rPr lang="en-US" sz="2400" i="1" dirty="0"/>
              <a:t> </a:t>
            </a:r>
            <a:r>
              <a:rPr lang="en-US" sz="2400" i="1" dirty="0" err="1"/>
              <a:t>für</a:t>
            </a:r>
            <a:r>
              <a:rPr lang="en-US" sz="2400" i="1" dirty="0"/>
              <a:t> 600 </a:t>
            </a:r>
            <a:r>
              <a:rPr lang="en-US" sz="2400" i="1" dirty="0" err="1"/>
              <a:t>Personen</a:t>
            </a:r>
            <a:r>
              <a:rPr lang="en-US" sz="2400" i="1" dirty="0"/>
              <a:t> </a:t>
            </a:r>
            <a:r>
              <a:rPr lang="en-US" sz="2400" i="1" dirty="0" err="1"/>
              <a:t>Zubereitete</a:t>
            </a:r>
            <a:r>
              <a:rPr lang="en-US" sz="2400" i="1" dirty="0"/>
              <a:t> </a:t>
            </a:r>
            <a:r>
              <a:rPr lang="en-US" sz="2400" i="1" dirty="0" err="1"/>
              <a:t>Tisch</a:t>
            </a:r>
            <a:r>
              <a:rPr lang="en-US" sz="2400" i="1" dirty="0"/>
              <a:t>.</a:t>
            </a:r>
            <a:r>
              <a:rPr lang="en-US" sz="2400" dirty="0"/>
              <a:t> Halle 1722.</a:t>
            </a:r>
            <a:endParaRPr lang="hu-HU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/>
              <a:t>„</a:t>
            </a:r>
            <a:r>
              <a:rPr lang="en-US" sz="2400" dirty="0"/>
              <a:t>Die</a:t>
            </a:r>
            <a:r>
              <a:rPr lang="de-DE" sz="2400" dirty="0"/>
              <a:t> </a:t>
            </a:r>
            <a:r>
              <a:rPr lang="de-DE" sz="2400" dirty="0" err="1"/>
              <a:t>Extraordinairen</a:t>
            </a:r>
            <a:r>
              <a:rPr lang="en-US" sz="2400" dirty="0"/>
              <a:t> Frey-</a:t>
            </a:r>
            <a:r>
              <a:rPr lang="en-US" sz="2400" dirty="0" err="1"/>
              <a:t>Tische</a:t>
            </a:r>
            <a:r>
              <a:rPr lang="en-US" sz="2400" dirty="0"/>
              <a:t>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Waysenhause</a:t>
            </a:r>
            <a:r>
              <a:rPr lang="en-US" sz="2400" dirty="0"/>
              <a:t>, so Anno 1702 </a:t>
            </a:r>
            <a:r>
              <a:rPr lang="en-US" sz="2400" dirty="0" err="1"/>
              <a:t>für</a:t>
            </a:r>
            <a:r>
              <a:rPr lang="en-US" sz="2400" dirty="0"/>
              <a:t> </a:t>
            </a:r>
            <a:r>
              <a:rPr lang="en-US" sz="2400" dirty="0" err="1"/>
              <a:t>Studiosos</a:t>
            </a:r>
            <a:r>
              <a:rPr lang="en-US" sz="2400" dirty="0"/>
              <a:t> </a:t>
            </a:r>
            <a:r>
              <a:rPr lang="en-US" sz="2400" dirty="0" err="1"/>
              <a:t>solchergestalt</a:t>
            </a:r>
            <a:r>
              <a:rPr lang="en-US" sz="2400" dirty="0"/>
              <a:t> </a:t>
            </a:r>
            <a:r>
              <a:rPr lang="en-US" sz="2400" dirty="0" err="1"/>
              <a:t>angeleget</a:t>
            </a:r>
            <a:r>
              <a:rPr lang="en-US" sz="2400" dirty="0"/>
              <a:t> </a:t>
            </a:r>
            <a:r>
              <a:rPr lang="en-US" sz="2400" dirty="0" err="1"/>
              <a:t>worden</a:t>
            </a:r>
            <a:r>
              <a:rPr lang="en-US" sz="2400" dirty="0"/>
              <a:t>, </a:t>
            </a:r>
            <a:r>
              <a:rPr lang="en-US" sz="2400" dirty="0" err="1"/>
              <a:t>daß</a:t>
            </a:r>
            <a:r>
              <a:rPr lang="en-US" sz="2400" dirty="0"/>
              <a:t> </a:t>
            </a:r>
            <a:r>
              <a:rPr lang="en-US" sz="2400" dirty="0" err="1"/>
              <a:t>keine</a:t>
            </a:r>
            <a:r>
              <a:rPr lang="en-US" sz="2400" dirty="0"/>
              <a:t> </a:t>
            </a:r>
            <a:r>
              <a:rPr lang="en-US" sz="2400" dirty="0" err="1"/>
              <a:t>ordentlich</a:t>
            </a:r>
            <a:r>
              <a:rPr lang="en-US" sz="2400" dirty="0"/>
              <a:t> </a:t>
            </a:r>
            <a:r>
              <a:rPr lang="en-US" sz="2400" dirty="0" err="1"/>
              <a:t>dazu</a:t>
            </a:r>
            <a:r>
              <a:rPr lang="en-US" sz="2400" dirty="0"/>
              <a:t> </a:t>
            </a:r>
            <a:r>
              <a:rPr lang="en-US" sz="2400" dirty="0" err="1"/>
              <a:t>angenommen</a:t>
            </a:r>
            <a:r>
              <a:rPr lang="en-US" sz="2400" dirty="0"/>
              <a:t>, </a:t>
            </a:r>
            <a:r>
              <a:rPr lang="en-US" sz="2400" dirty="0" err="1"/>
              <a:t>sondern</a:t>
            </a:r>
            <a:r>
              <a:rPr lang="en-US" sz="2400" dirty="0"/>
              <a:t> die </a:t>
            </a:r>
            <a:r>
              <a:rPr lang="en-US" sz="2400" dirty="0" err="1"/>
              <a:t>sich</a:t>
            </a:r>
            <a:r>
              <a:rPr lang="en-US" sz="2400" dirty="0"/>
              <a:t> </a:t>
            </a:r>
            <a:r>
              <a:rPr lang="en-US" sz="2400" dirty="0" err="1"/>
              <a:t>jedem</a:t>
            </a:r>
            <a:r>
              <a:rPr lang="en-US" sz="2400" dirty="0"/>
              <a:t> Morgen </a:t>
            </a:r>
            <a:r>
              <a:rPr lang="en-US" sz="2400" dirty="0" err="1"/>
              <a:t>bis</a:t>
            </a:r>
            <a:r>
              <a:rPr lang="en-US" sz="2400" dirty="0"/>
              <a:t> auf die </a:t>
            </a:r>
            <a:r>
              <a:rPr lang="en-US" sz="2400" dirty="0" err="1"/>
              <a:t>bestimmte</a:t>
            </a:r>
            <a:r>
              <a:rPr lang="en-US" sz="2400" dirty="0"/>
              <a:t> </a:t>
            </a:r>
            <a:r>
              <a:rPr lang="en-US" sz="2400" dirty="0" err="1"/>
              <a:t>Zahl</a:t>
            </a:r>
            <a:r>
              <a:rPr lang="en-US" sz="2400" dirty="0"/>
              <a:t> </a:t>
            </a:r>
            <a:r>
              <a:rPr lang="en-US" sz="2400" dirty="0" err="1"/>
              <a:t>anmelden</a:t>
            </a:r>
            <a:r>
              <a:rPr lang="en-US" sz="2400" dirty="0"/>
              <a:t>, den </a:t>
            </a:r>
            <a:r>
              <a:rPr lang="en-US" sz="2400" dirty="0" err="1"/>
              <a:t>Mittag</a:t>
            </a:r>
            <a:r>
              <a:rPr lang="en-US" sz="2400" dirty="0"/>
              <a:t> </a:t>
            </a:r>
            <a:r>
              <a:rPr lang="en-US" sz="2400" dirty="0" err="1"/>
              <a:t>darauf</a:t>
            </a:r>
            <a:r>
              <a:rPr lang="en-US" sz="2400" dirty="0"/>
              <a:t> </a:t>
            </a:r>
            <a:r>
              <a:rPr lang="en-US" sz="2400" dirty="0" err="1"/>
              <a:t>gespeiset</a:t>
            </a:r>
            <a:r>
              <a:rPr lang="en-US" sz="2400" dirty="0"/>
              <a:t> </a:t>
            </a:r>
            <a:r>
              <a:rPr lang="en-US" sz="2400" dirty="0" err="1"/>
              <a:t>werden</a:t>
            </a:r>
            <a:r>
              <a:rPr lang="en-US" sz="2400" dirty="0"/>
              <a:t>, </a:t>
            </a:r>
            <a:r>
              <a:rPr lang="en-US" sz="2400" dirty="0" err="1"/>
              <a:t>bewirthen</a:t>
            </a:r>
            <a:r>
              <a:rPr lang="en-US" sz="2400" dirty="0"/>
              <a:t> </a:t>
            </a:r>
            <a:r>
              <a:rPr lang="en-US" sz="2400" dirty="0" err="1"/>
              <a:t>jetzo</a:t>
            </a:r>
            <a:r>
              <a:rPr lang="en-US" sz="2400" dirty="0"/>
              <a:t> </a:t>
            </a:r>
            <a:r>
              <a:rPr lang="en-US" sz="2400" dirty="0" err="1"/>
              <a:t>täglich</a:t>
            </a:r>
            <a:r>
              <a:rPr lang="en-US" sz="2400" dirty="0"/>
              <a:t> in der </a:t>
            </a:r>
            <a:r>
              <a:rPr lang="en-US" sz="2400" dirty="0" err="1"/>
              <a:t>Mittags-Mahlzeit</a:t>
            </a:r>
            <a:r>
              <a:rPr lang="en-US" sz="2400" dirty="0"/>
              <a:t> 84 </a:t>
            </a:r>
            <a:r>
              <a:rPr lang="en-US" sz="2400" dirty="0" err="1"/>
              <a:t>theils</a:t>
            </a:r>
            <a:r>
              <a:rPr lang="en-US" sz="2400" dirty="0"/>
              <a:t> </a:t>
            </a:r>
            <a:r>
              <a:rPr lang="en-US" sz="2400" dirty="0" err="1"/>
              <a:t>Studenten</a:t>
            </a:r>
            <a:r>
              <a:rPr lang="en-US" sz="2400" dirty="0"/>
              <a:t>, </a:t>
            </a:r>
            <a:r>
              <a:rPr lang="en-US" sz="2400" dirty="0" err="1"/>
              <a:t>theils</a:t>
            </a:r>
            <a:r>
              <a:rPr lang="en-US" sz="2400" dirty="0"/>
              <a:t> </a:t>
            </a:r>
            <a:r>
              <a:rPr lang="en-US" sz="2400" dirty="0" err="1"/>
              <a:t>Schüler</a:t>
            </a:r>
            <a:r>
              <a:rPr lang="en-US" sz="2400" dirty="0"/>
              <a:t> </a:t>
            </a:r>
            <a:r>
              <a:rPr lang="en-US" sz="2400" dirty="0" err="1"/>
              <a:t>aus</a:t>
            </a:r>
            <a:r>
              <a:rPr lang="en-US" sz="2400" dirty="0"/>
              <a:t> den </a:t>
            </a:r>
            <a:r>
              <a:rPr lang="en-US" sz="2400" dirty="0" err="1"/>
              <a:t>Schulen</a:t>
            </a:r>
            <a:r>
              <a:rPr lang="en-US" sz="2400" dirty="0"/>
              <a:t> des </a:t>
            </a:r>
            <a:r>
              <a:rPr lang="en-US" sz="2400" dirty="0" err="1"/>
              <a:t>Waysenhaus</a:t>
            </a:r>
            <a:r>
              <a:rPr lang="hu-HU" sz="2400" dirty="0"/>
              <a:t>.”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4F6DD06-8CB4-5BC4-C8DA-E695FFA6B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  <p:pic>
        <p:nvPicPr>
          <p:cNvPr id="5" name="Kép 4" descr="A képen helyszín, fedett pályás, bútorok, fal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36807FC-8789-199A-4EE6-BD50B3327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24" y="7317"/>
            <a:ext cx="4690776" cy="3518081"/>
          </a:xfrm>
          <a:prstGeom prst="rect">
            <a:avLst/>
          </a:prstGeom>
        </p:spPr>
      </p:pic>
      <p:pic>
        <p:nvPicPr>
          <p:cNvPr id="6" name="Kép 5" descr="A képen szöveg, kézírás, levél, kalligráfi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2B13C5D-913A-2809-6B29-42C522A84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24" y="3771700"/>
            <a:ext cx="4690776" cy="30789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>
            <a:extLst>
              <a:ext uri="{FF2B5EF4-FFF2-40B4-BE49-F238E27FC236}">
                <a16:creationId xmlns:a16="http://schemas.microsoft.com/office/drawing/2014/main" id="{79B387FD-E95F-1ECC-D043-49491C70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Freitischler aus Ungarn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8C6658E-C168-3EDD-1BDF-72F8B042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294"/>
            <a:ext cx="10515600" cy="467866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dirty="0"/>
              <a:t>„Der Herr General-</a:t>
            </a:r>
            <a:r>
              <a:rPr lang="de-DE" sz="2400" dirty="0" err="1"/>
              <a:t>Lieut</a:t>
            </a:r>
            <a:r>
              <a:rPr lang="de-DE" sz="2400" dirty="0"/>
              <a:t>. von </a:t>
            </a:r>
            <a:r>
              <a:rPr lang="de-DE" sz="2400" dirty="0" err="1"/>
              <a:t>Seckendorf</a:t>
            </a:r>
            <a:r>
              <a:rPr lang="de-DE" sz="2400" dirty="0"/>
              <a:t> hat heute frühe das </a:t>
            </a:r>
            <a:r>
              <a:rPr lang="de-DE" sz="2400" dirty="0" err="1"/>
              <a:t>Waysenhaus</a:t>
            </a:r>
            <a:r>
              <a:rPr lang="de-DE" sz="2400" dirty="0"/>
              <a:t> besuchet nebst seiner Gesellschafft und viel Vergnügen verspüren </a:t>
            </a:r>
            <a:r>
              <a:rPr lang="de-DE" sz="2400" dirty="0" err="1"/>
              <a:t>laßen</a:t>
            </a:r>
            <a:r>
              <a:rPr lang="de-DE" sz="2400" dirty="0"/>
              <a:t>. Nachmittag war er hier und besprach sich mit dem Herrn Professor, </a:t>
            </a:r>
            <a:r>
              <a:rPr lang="de-DE" sz="2400" dirty="0" err="1"/>
              <a:t>daß</a:t>
            </a:r>
            <a:r>
              <a:rPr lang="de-DE" sz="2400" dirty="0"/>
              <a:t> hier das </a:t>
            </a:r>
            <a:r>
              <a:rPr lang="de-DE" sz="2400" dirty="0" err="1"/>
              <a:t>Edenburgische</a:t>
            </a:r>
            <a:r>
              <a:rPr lang="de-DE" sz="2400" dirty="0"/>
              <a:t> Gesangbuch solle </a:t>
            </a:r>
            <a:r>
              <a:rPr lang="de-DE" sz="2400" dirty="0" err="1"/>
              <a:t>gedrucket</a:t>
            </a:r>
            <a:r>
              <a:rPr lang="de-DE" sz="2400" dirty="0"/>
              <a:t> werden, </a:t>
            </a:r>
            <a:r>
              <a:rPr lang="de-DE" sz="2400" dirty="0" err="1"/>
              <a:t>daß</a:t>
            </a:r>
            <a:r>
              <a:rPr lang="de-DE" sz="2400" dirty="0"/>
              <a:t> er 1000 Bibeln für die Ungarn auf seinen Rüstwagen hinein senden </a:t>
            </a:r>
            <a:r>
              <a:rPr lang="de-DE" sz="2400" dirty="0" err="1"/>
              <a:t>wolte</a:t>
            </a:r>
            <a:r>
              <a:rPr lang="de-DE" sz="2400" dirty="0"/>
              <a:t>, </a:t>
            </a:r>
            <a:r>
              <a:rPr lang="de-DE" sz="2400" dirty="0" err="1"/>
              <a:t>daß</a:t>
            </a:r>
            <a:r>
              <a:rPr lang="de-DE" sz="2400" dirty="0"/>
              <a:t> er </a:t>
            </a:r>
            <a:r>
              <a:rPr lang="de-DE" sz="2400" dirty="0">
                <a:solidFill>
                  <a:srgbClr val="FF0000"/>
                </a:solidFill>
              </a:rPr>
              <a:t>einen </a:t>
            </a:r>
            <a:r>
              <a:rPr lang="de-DE" sz="2400" dirty="0" err="1">
                <a:solidFill>
                  <a:srgbClr val="FF0000"/>
                </a:solidFill>
              </a:rPr>
              <a:t>ungerschen</a:t>
            </a:r>
            <a:r>
              <a:rPr lang="de-DE" sz="2400" dirty="0">
                <a:solidFill>
                  <a:srgbClr val="FF0000"/>
                </a:solidFill>
              </a:rPr>
              <a:t> Tisch </a:t>
            </a:r>
            <a:r>
              <a:rPr lang="de-DE" sz="2400" dirty="0"/>
              <a:t>einrichten </a:t>
            </a:r>
            <a:r>
              <a:rPr lang="de-DE" sz="2400" dirty="0" err="1"/>
              <a:t>wolte</a:t>
            </a:r>
            <a:r>
              <a:rPr lang="de-DE" sz="2400" dirty="0"/>
              <a:t>.”</a:t>
            </a:r>
            <a:r>
              <a:rPr lang="hu-HU" sz="2400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/>
              <a:t>(A. H. </a:t>
            </a:r>
            <a:r>
              <a:rPr lang="hu-HU" sz="2400" dirty="0" err="1"/>
              <a:t>Franckes</a:t>
            </a:r>
            <a:r>
              <a:rPr lang="hu-HU" sz="2400" dirty="0"/>
              <a:t> </a:t>
            </a:r>
            <a:r>
              <a:rPr lang="hu-HU" sz="2400" dirty="0" err="1"/>
              <a:t>Tagebücher</a:t>
            </a:r>
            <a:r>
              <a:rPr lang="hu-HU" sz="2400" dirty="0"/>
              <a:t>: 16. </a:t>
            </a:r>
            <a:r>
              <a:rPr lang="hu-HU" sz="2400" dirty="0" err="1"/>
              <a:t>Jänner</a:t>
            </a:r>
            <a:r>
              <a:rPr lang="hu-HU" sz="2400" dirty="0"/>
              <a:t> 1717)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/>
              <a:t>1696-1702		6 </a:t>
            </a:r>
            <a:r>
              <a:rPr lang="hu-HU" sz="2400" dirty="0" err="1"/>
              <a:t>Personen</a:t>
            </a:r>
            <a:r>
              <a:rPr lang="hu-HU" sz="2400" dirty="0"/>
              <a:t>		D 11a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/>
              <a:t>1705-1713		21 </a:t>
            </a:r>
            <a:r>
              <a:rPr lang="hu-HU" sz="2400" dirty="0" err="1"/>
              <a:t>Personen</a:t>
            </a:r>
            <a:r>
              <a:rPr lang="hu-HU" sz="2400" dirty="0"/>
              <a:t> 		D 11b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 err="1"/>
              <a:t>Insgesamt</a:t>
            </a:r>
            <a:r>
              <a:rPr lang="hu-HU" sz="2400" dirty="0"/>
              <a:t> 		</a:t>
            </a:r>
            <a:r>
              <a:rPr lang="hu-HU" sz="2400" dirty="0" err="1"/>
              <a:t>ca</a:t>
            </a:r>
            <a:r>
              <a:rPr lang="hu-HU" sz="2400" dirty="0"/>
              <a:t>. 61 </a:t>
            </a:r>
            <a:r>
              <a:rPr lang="hu-HU" sz="2400" dirty="0" err="1"/>
              <a:t>Personen</a:t>
            </a:r>
            <a:endParaRPr lang="hu-HU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/>
              <a:t>(</a:t>
            </a:r>
            <a:r>
              <a:rPr lang="hu-HU" sz="2400" dirty="0" err="1"/>
              <a:t>spätere</a:t>
            </a:r>
            <a:r>
              <a:rPr lang="hu-HU" sz="2400" dirty="0"/>
              <a:t> Listen </a:t>
            </a:r>
            <a:r>
              <a:rPr lang="hu-HU" sz="2400" dirty="0" err="1"/>
              <a:t>enthalten</a:t>
            </a:r>
            <a:r>
              <a:rPr lang="hu-HU" sz="2400" dirty="0"/>
              <a:t> </a:t>
            </a:r>
            <a:r>
              <a:rPr lang="hu-HU" sz="2400" dirty="0" err="1"/>
              <a:t>keine</a:t>
            </a:r>
            <a:r>
              <a:rPr lang="hu-HU" sz="2400" dirty="0"/>
              <a:t> </a:t>
            </a:r>
            <a:r>
              <a:rPr lang="hu-HU" sz="2400" dirty="0" err="1"/>
              <a:t>Vornamen</a:t>
            </a:r>
            <a:r>
              <a:rPr lang="hu-HU" sz="2400" dirty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hu-HU" sz="24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07F4EF9-1FA5-921D-2B5E-D8618F7BD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  <p:pic>
        <p:nvPicPr>
          <p:cNvPr id="5" name="Kép 4" descr="A képen kültéri, épület, ablak, ház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CFE4E91-6476-0565-45AC-8300EE47D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879" y="3216924"/>
            <a:ext cx="4086121" cy="54460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>
            <a:extLst>
              <a:ext uri="{FF2B5EF4-FFF2-40B4-BE49-F238E27FC236}">
                <a16:creationId xmlns:a16="http://schemas.microsoft.com/office/drawing/2014/main" id="{B9F3B69C-8CFE-1B78-F94F-0F383EA5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Informatoren aus Ungarn und Siebenbürgen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230BC04-44CF-1452-8390-33CC6BAE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400" dirty="0"/>
              <a:t>An den verschiedenen deutschen Knaben- und Mädchenschulen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2400" dirty="0"/>
              <a:t>An der Latina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2400" dirty="0"/>
              <a:t>Am </a:t>
            </a:r>
            <a:r>
              <a:rPr lang="de-DE" sz="2400" dirty="0" err="1"/>
              <a:t>Paedagogium</a:t>
            </a:r>
            <a:r>
              <a:rPr lang="de-DE" sz="2400" dirty="0"/>
              <a:t> </a:t>
            </a:r>
            <a:r>
              <a:rPr lang="de-DE" sz="2400" dirty="0" err="1"/>
              <a:t>Regium</a:t>
            </a:r>
            <a:r>
              <a:rPr lang="hu-HU" sz="2400" dirty="0"/>
              <a:t> (</a:t>
            </a:r>
            <a:r>
              <a:rPr lang="hu-HU" altLang="hu-HU" sz="2400" dirty="0" err="1"/>
              <a:t>AFSt</a:t>
            </a:r>
            <a:r>
              <a:rPr lang="hu-HU" altLang="hu-HU" sz="2400" dirty="0"/>
              <a:t>/S </a:t>
            </a:r>
            <a:r>
              <a:rPr lang="hu-HU" sz="2400" dirty="0"/>
              <a:t>A I 194)</a:t>
            </a:r>
            <a:r>
              <a:rPr lang="de-DE" sz="2400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dirty="0"/>
              <a:t>Lückenhaft</a:t>
            </a:r>
            <a:r>
              <a:rPr lang="hu-HU" sz="2400" dirty="0"/>
              <a:t>e</a:t>
            </a:r>
            <a:r>
              <a:rPr lang="de-DE" sz="2400" dirty="0"/>
              <a:t> Listen</a:t>
            </a:r>
            <a:r>
              <a:rPr lang="hu-HU" sz="2400" dirty="0"/>
              <a:t> mit </a:t>
            </a:r>
            <a:r>
              <a:rPr lang="hu-HU" sz="2400" dirty="0" err="1"/>
              <a:t>Überschneidungen</a:t>
            </a:r>
            <a:r>
              <a:rPr lang="de-DE" sz="2400" dirty="0"/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/>
              <a:t>z</a:t>
            </a:r>
            <a:r>
              <a:rPr lang="de-DE" sz="2400" dirty="0"/>
              <a:t>wischen 1716-17</a:t>
            </a:r>
            <a:r>
              <a:rPr lang="hu-HU" sz="2400" dirty="0"/>
              <a:t>86</a:t>
            </a:r>
            <a:r>
              <a:rPr lang="de-DE" sz="2400" dirty="0"/>
              <a:t> kommen 1</a:t>
            </a:r>
            <a:r>
              <a:rPr lang="hu-HU" sz="2400" dirty="0"/>
              <a:t>25</a:t>
            </a:r>
            <a:r>
              <a:rPr lang="de-DE" sz="2400" dirty="0"/>
              <a:t> Personen vor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2400" dirty="0"/>
              <a:t>1716-1724  	1</a:t>
            </a:r>
            <a:r>
              <a:rPr lang="hu-HU" sz="2400" dirty="0"/>
              <a:t>7</a:t>
            </a:r>
            <a:r>
              <a:rPr lang="de-DE" sz="2400" dirty="0"/>
              <a:t> Pers</a:t>
            </a:r>
            <a:r>
              <a:rPr lang="hu-HU" sz="2400" dirty="0" err="1"/>
              <a:t>onen</a:t>
            </a:r>
            <a:r>
              <a:rPr lang="hu-HU" sz="2400" dirty="0"/>
              <a:t>	</a:t>
            </a:r>
            <a:r>
              <a:rPr lang="hu-HU" altLang="hu-HU" sz="2400" dirty="0" err="1"/>
              <a:t>AFSt</a:t>
            </a:r>
            <a:r>
              <a:rPr lang="hu-HU" altLang="hu-HU" sz="2400" dirty="0"/>
              <a:t>/S </a:t>
            </a:r>
            <a:r>
              <a:rPr lang="hu-HU" sz="2400" dirty="0"/>
              <a:t>A IV 216</a:t>
            </a:r>
            <a:endParaRPr lang="de-DE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2400" dirty="0"/>
              <a:t>1728-175</a:t>
            </a:r>
            <a:r>
              <a:rPr lang="hu-HU" sz="2400" dirty="0"/>
              <a:t>4</a:t>
            </a:r>
            <a:r>
              <a:rPr lang="de-DE" sz="2400" dirty="0"/>
              <a:t>	7</a:t>
            </a:r>
            <a:r>
              <a:rPr lang="hu-HU" sz="2400" dirty="0"/>
              <a:t>1</a:t>
            </a:r>
            <a:r>
              <a:rPr lang="de-DE" sz="2400" dirty="0"/>
              <a:t> Pers</a:t>
            </a:r>
            <a:r>
              <a:rPr lang="hu-HU" sz="2400" dirty="0" err="1"/>
              <a:t>onen</a:t>
            </a:r>
            <a:r>
              <a:rPr lang="hu-HU" sz="2400" dirty="0"/>
              <a:t>	</a:t>
            </a:r>
            <a:r>
              <a:rPr lang="hu-HU" altLang="hu-HU" sz="2400" dirty="0" err="1"/>
              <a:t>AFSt</a:t>
            </a:r>
            <a:r>
              <a:rPr lang="hu-HU" altLang="hu-HU" sz="2400" dirty="0"/>
              <a:t>/H </a:t>
            </a:r>
            <a:r>
              <a:rPr lang="hu-HU" sz="2400" dirty="0"/>
              <a:t>D 24a</a:t>
            </a:r>
            <a:endParaRPr lang="de-DE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sz="2400" dirty="0"/>
              <a:t>175</a:t>
            </a:r>
            <a:r>
              <a:rPr lang="hu-HU" sz="2400" dirty="0"/>
              <a:t>5</a:t>
            </a:r>
            <a:r>
              <a:rPr lang="de-DE" sz="2400" dirty="0"/>
              <a:t>-17</a:t>
            </a:r>
            <a:r>
              <a:rPr lang="hu-HU" sz="2400" dirty="0"/>
              <a:t>86</a:t>
            </a:r>
            <a:r>
              <a:rPr lang="de-DE" sz="2400" dirty="0"/>
              <a:t>	</a:t>
            </a:r>
            <a:r>
              <a:rPr lang="hu-HU" sz="2400" dirty="0"/>
              <a:t>42</a:t>
            </a:r>
            <a:r>
              <a:rPr lang="de-DE" sz="2400" dirty="0"/>
              <a:t> Pers</a:t>
            </a:r>
            <a:r>
              <a:rPr lang="hu-HU" sz="2400" dirty="0" err="1"/>
              <a:t>onen</a:t>
            </a:r>
            <a:r>
              <a:rPr lang="hu-HU" sz="2400" dirty="0"/>
              <a:t>	</a:t>
            </a:r>
            <a:r>
              <a:rPr lang="hu-HU" altLang="hu-HU" sz="2400" dirty="0" err="1"/>
              <a:t>AFSt</a:t>
            </a:r>
            <a:r>
              <a:rPr lang="hu-HU" altLang="hu-HU" sz="2400" dirty="0"/>
              <a:t>/H </a:t>
            </a:r>
            <a:r>
              <a:rPr lang="hu-HU" sz="2400" dirty="0"/>
              <a:t>D 24b</a:t>
            </a:r>
            <a:endParaRPr lang="de-DE" sz="24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926817F-37ED-C1C2-D7D6-50820E312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  <p:pic>
        <p:nvPicPr>
          <p:cNvPr id="5" name="Kép 4" descr="A képen rajz, vázlat, emlős, rajzfil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6FF4D6D-49DC-E692-B626-F8CBFA3D5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31" y="2199130"/>
            <a:ext cx="5053070" cy="46525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>
            <a:extLst>
              <a:ext uri="{FF2B5EF4-FFF2-40B4-BE49-F238E27FC236}">
                <a16:creationId xmlns:a16="http://schemas.microsoft.com/office/drawing/2014/main" id="{4A2B50F3-E7DE-BA2D-5943-5557219E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781"/>
          </a:xfrm>
        </p:spPr>
        <p:txBody>
          <a:bodyPr/>
          <a:lstStyle/>
          <a:p>
            <a:pPr eaLnBrk="1" hangingPunct="1"/>
            <a:r>
              <a:rPr lang="hu-HU" altLang="hu-HU" dirty="0"/>
              <a:t>„</a:t>
            </a:r>
            <a:r>
              <a:rPr lang="hu-HU" altLang="hu-HU" dirty="0" err="1"/>
              <a:t>Anstaltenkarriere</a:t>
            </a:r>
            <a:r>
              <a:rPr lang="hu-HU" altLang="hu-HU" dirty="0"/>
              <a:t>”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1521C5-ED02-8520-EABB-8AB0EFB44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44906"/>
            <a:ext cx="7281230" cy="493205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Waisenhaus + deutsche Schule</a:t>
            </a:r>
            <a:r>
              <a:rPr lang="hu-HU" dirty="0"/>
              <a:t>n</a:t>
            </a: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Latina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/>
              <a:t>Paedagogium</a:t>
            </a:r>
            <a:r>
              <a:rPr lang="de-DE" dirty="0"/>
              <a:t> </a:t>
            </a:r>
            <a:r>
              <a:rPr lang="de-DE" dirty="0" err="1"/>
              <a:t>Regium</a:t>
            </a:r>
            <a:r>
              <a:rPr lang="de-DE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Informator (an </a:t>
            </a:r>
            <a:r>
              <a:rPr lang="hu-HU" dirty="0" err="1"/>
              <a:t>den</a:t>
            </a:r>
            <a:r>
              <a:rPr lang="de-DE" dirty="0"/>
              <a:t> deutschen Schule</a:t>
            </a:r>
            <a:r>
              <a:rPr lang="hu-HU" dirty="0"/>
              <a:t>n</a:t>
            </a:r>
            <a:r>
              <a:rPr lang="de-DE" dirty="0"/>
              <a:t> oder an der Latina)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Informator am </a:t>
            </a:r>
            <a:r>
              <a:rPr lang="de-DE" dirty="0" err="1"/>
              <a:t>Paedagogium</a:t>
            </a:r>
            <a:endParaRPr lang="de-DE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Konkrete Möglichkeiten: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Waisenhaus -&gt; Latina -&gt; Universität -&gt; Informator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 err="1"/>
              <a:t>Paedagogium</a:t>
            </a:r>
            <a:r>
              <a:rPr lang="de-DE" dirty="0"/>
              <a:t> -&gt; Universität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Informator an de</a:t>
            </a:r>
            <a:r>
              <a:rPr lang="hu-HU" dirty="0"/>
              <a:t>n</a:t>
            </a:r>
            <a:r>
              <a:rPr lang="de-DE" dirty="0"/>
              <a:t> </a:t>
            </a:r>
            <a:r>
              <a:rPr lang="hu-HU" dirty="0" err="1"/>
              <a:t>deutschen</a:t>
            </a:r>
            <a:r>
              <a:rPr lang="hu-HU" dirty="0"/>
              <a:t> </a:t>
            </a:r>
            <a:r>
              <a:rPr lang="de-DE" dirty="0"/>
              <a:t>Schule</a:t>
            </a:r>
            <a:r>
              <a:rPr lang="hu-HU" dirty="0"/>
              <a:t>n</a:t>
            </a:r>
            <a:r>
              <a:rPr lang="de-DE" dirty="0"/>
              <a:t> -&gt; an der Latina -&gt; am </a:t>
            </a:r>
            <a:r>
              <a:rPr lang="de-DE" dirty="0" err="1"/>
              <a:t>Paedagogium</a:t>
            </a:r>
            <a:endParaRPr lang="de-DE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180059F-1092-CD30-EC8E-A5CB1700B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684"/>
            <a:ext cx="1833899" cy="1150316"/>
          </a:xfrm>
          <a:prstGeom prst="rect">
            <a:avLst/>
          </a:prstGeom>
        </p:spPr>
      </p:pic>
      <p:pic>
        <p:nvPicPr>
          <p:cNvPr id="5" name="Kép 4" descr="A képen ablak, kültéri, épület, é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E91E39D-ADA1-4F2F-872D-772B09FAB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31" y="0"/>
            <a:ext cx="407256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1651</Words>
  <Application>Microsoft Office PowerPoint</Application>
  <PresentationFormat>Szélesvásznú</PresentationFormat>
  <Paragraphs>110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Hungari et Transylvani in den Schulen der Franckeschen Stiftungen zu Halle: Pädagogischer Wissenstransfer nach Ungarn und Siebenbürgen im 18. Jahrhundert</vt:lpstr>
      <vt:lpstr>Verteilung der Studenten aus Ungarn in Halle (insg. 625 Personen, eine Statistik anhand von Attila Tars Handbuch)</vt:lpstr>
      <vt:lpstr>Franckesche Stiftungen (ab 1698 ein Annexum) (A. H. Francke: Segensvolle Fußstapfen. Halle 1709)</vt:lpstr>
      <vt:lpstr>Die Jacobi-These</vt:lpstr>
      <vt:lpstr>„Armenuniversität”</vt:lpstr>
      <vt:lpstr>Freitisch</vt:lpstr>
      <vt:lpstr>Freitischler aus Ungarn</vt:lpstr>
      <vt:lpstr>Informatoren aus Ungarn und Siebenbürgen</vt:lpstr>
      <vt:lpstr>„Anstaltenkarriere”</vt:lpstr>
      <vt:lpstr>Waisen aus Ungarn (Waisenalbum: Jacobi / Müller-Bahlke 1998)</vt:lpstr>
      <vt:lpstr>Ungarländische Schüler an der Latina</vt:lpstr>
      <vt:lpstr>Ungarländische Zöglinge  am Paedagogium Regium </vt:lpstr>
      <vt:lpstr>Hungari et Transylvani</vt:lpstr>
      <vt:lpstr>Fazit</vt:lpstr>
      <vt:lpstr>Ungeschickte Informatoren</vt:lpstr>
      <vt:lpstr>Informatoren mit Erfolg</vt:lpstr>
      <vt:lpstr>Bildungsgeschichtliche Debatte</vt:lpstr>
      <vt:lpstr>Ich danke Ihnen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Magyarországi diákok a hallei Franckesche Stiftungen intézményrendszerében</dc:title>
  <dc:creator>Csepregi Zoltán</dc:creator>
  <cp:lastModifiedBy>Csepregi Zoltán</cp:lastModifiedBy>
  <cp:revision>58</cp:revision>
  <dcterms:created xsi:type="dcterms:W3CDTF">2016-10-02T03:31:53Z</dcterms:created>
  <dcterms:modified xsi:type="dcterms:W3CDTF">2025-09-11T04:43:37Z</dcterms:modified>
</cp:coreProperties>
</file>