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8" r:id="rId5"/>
    <p:sldId id="272" r:id="rId6"/>
    <p:sldId id="262" r:id="rId7"/>
    <p:sldId id="264" r:id="rId8"/>
    <p:sldId id="265" r:id="rId9"/>
    <p:sldId id="274" r:id="rId10"/>
    <p:sldId id="267" r:id="rId11"/>
    <p:sldId id="275" r:id="rId12"/>
    <p:sldId id="268" r:id="rId13"/>
    <p:sldId id="269" r:id="rId14"/>
    <p:sldId id="276" r:id="rId15"/>
    <p:sldId id="270" r:id="rId16"/>
  </p:sldIdLst>
  <p:sldSz cx="9144000" cy="6858000" type="screen4x3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67"/>
    <a:srgbClr val="008DBB"/>
    <a:srgbClr val="E0F5FA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EC834-EC1A-4D68-B8A2-A25C3A30599F}" v="9" dt="2025-09-11T07:35:27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9252" autoAdjust="0"/>
  </p:normalViewPr>
  <p:slideViewPr>
    <p:cSldViewPr snapToGrid="0" snapToObjects="1">
      <p:cViewPr varScale="1">
        <p:scale>
          <a:sx n="99" d="100"/>
          <a:sy n="99" d="100"/>
        </p:scale>
        <p:origin x="19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van de Kamp" userId="924711bf-755f-4e79-9e69-beff486b796a" providerId="ADAL" clId="{E71EC834-EC1A-4D68-B8A2-A25C3A30599F}"/>
    <pc:docChg chg="undo custSel addSld modSld">
      <pc:chgData name="J. van de Kamp" userId="924711bf-755f-4e79-9e69-beff486b796a" providerId="ADAL" clId="{E71EC834-EC1A-4D68-B8A2-A25C3A30599F}" dt="2025-09-11T07:36:32.278" v="112" actId="403"/>
      <pc:docMkLst>
        <pc:docMk/>
      </pc:docMkLst>
      <pc:sldChg chg="modSp mod">
        <pc:chgData name="J. van de Kamp" userId="924711bf-755f-4e79-9e69-beff486b796a" providerId="ADAL" clId="{E71EC834-EC1A-4D68-B8A2-A25C3A30599F}" dt="2025-09-11T07:32:33.611" v="59" actId="403"/>
        <pc:sldMkLst>
          <pc:docMk/>
          <pc:sldMk cId="1283009728" sldId="258"/>
        </pc:sldMkLst>
        <pc:spChg chg="mod">
          <ac:chgData name="J. van de Kamp" userId="924711bf-755f-4e79-9e69-beff486b796a" providerId="ADAL" clId="{E71EC834-EC1A-4D68-B8A2-A25C3A30599F}" dt="2025-09-11T07:32:33.611" v="59" actId="403"/>
          <ac:spMkLst>
            <pc:docMk/>
            <pc:sldMk cId="1283009728" sldId="258"/>
            <ac:spMk id="3" creationId="{9DA14E8F-1E87-1C15-9B09-27832AC722FE}"/>
          </ac:spMkLst>
        </pc:spChg>
      </pc:sldChg>
      <pc:sldChg chg="modSp mod">
        <pc:chgData name="J. van de Kamp" userId="924711bf-755f-4e79-9e69-beff486b796a" providerId="ADAL" clId="{E71EC834-EC1A-4D68-B8A2-A25C3A30599F}" dt="2025-09-11T07:36:06.820" v="111" actId="1076"/>
        <pc:sldMkLst>
          <pc:docMk/>
          <pc:sldMk cId="348383264" sldId="265"/>
        </pc:sldMkLst>
        <pc:spChg chg="mod">
          <ac:chgData name="J. van de Kamp" userId="924711bf-755f-4e79-9e69-beff486b796a" providerId="ADAL" clId="{E71EC834-EC1A-4D68-B8A2-A25C3A30599F}" dt="2025-09-11T07:34:15.429" v="96" actId="20577"/>
          <ac:spMkLst>
            <pc:docMk/>
            <pc:sldMk cId="348383264" sldId="265"/>
            <ac:spMk id="2" creationId="{B3663801-A6BF-CA7A-DBAD-E1A8EFF09D6C}"/>
          </ac:spMkLst>
        </pc:spChg>
        <pc:spChg chg="mod">
          <ac:chgData name="J. van de Kamp" userId="924711bf-755f-4e79-9e69-beff486b796a" providerId="ADAL" clId="{E71EC834-EC1A-4D68-B8A2-A25C3A30599F}" dt="2025-09-11T07:36:06.820" v="111" actId="1076"/>
          <ac:spMkLst>
            <pc:docMk/>
            <pc:sldMk cId="348383264" sldId="265"/>
            <ac:spMk id="4" creationId="{DF9D8BE9-E482-27B6-0583-795E1E63110B}"/>
          </ac:spMkLst>
        </pc:spChg>
        <pc:picChg chg="mod">
          <ac:chgData name="J. van de Kamp" userId="924711bf-755f-4e79-9e69-beff486b796a" providerId="ADAL" clId="{E71EC834-EC1A-4D68-B8A2-A25C3A30599F}" dt="2025-09-11T07:33:59.921" v="93" actId="1076"/>
          <ac:picMkLst>
            <pc:docMk/>
            <pc:sldMk cId="348383264" sldId="265"/>
            <ac:picMk id="5" creationId="{21029594-63B1-32CE-9208-CEC034071FFD}"/>
          </ac:picMkLst>
        </pc:picChg>
      </pc:sldChg>
      <pc:sldChg chg="modSp mod">
        <pc:chgData name="J. van de Kamp" userId="924711bf-755f-4e79-9e69-beff486b796a" providerId="ADAL" clId="{E71EC834-EC1A-4D68-B8A2-A25C3A30599F}" dt="2025-09-11T07:34:58.285" v="99" actId="114"/>
        <pc:sldMkLst>
          <pc:docMk/>
          <pc:sldMk cId="1984841680" sldId="268"/>
        </pc:sldMkLst>
        <pc:spChg chg="mod">
          <ac:chgData name="J. van de Kamp" userId="924711bf-755f-4e79-9e69-beff486b796a" providerId="ADAL" clId="{E71EC834-EC1A-4D68-B8A2-A25C3A30599F}" dt="2025-09-11T07:34:58.285" v="99" actId="114"/>
          <ac:spMkLst>
            <pc:docMk/>
            <pc:sldMk cId="1984841680" sldId="268"/>
            <ac:spMk id="3" creationId="{E0C0A251-8AC0-62BE-4490-DE36ECD19255}"/>
          </ac:spMkLst>
        </pc:spChg>
      </pc:sldChg>
      <pc:sldChg chg="modSp mod">
        <pc:chgData name="J. van de Kamp" userId="924711bf-755f-4e79-9e69-beff486b796a" providerId="ADAL" clId="{E71EC834-EC1A-4D68-B8A2-A25C3A30599F}" dt="2025-09-11T07:35:18.149" v="105" actId="20577"/>
        <pc:sldMkLst>
          <pc:docMk/>
          <pc:sldMk cId="3977866023" sldId="269"/>
        </pc:sldMkLst>
        <pc:spChg chg="mod">
          <ac:chgData name="J. van de Kamp" userId="924711bf-755f-4e79-9e69-beff486b796a" providerId="ADAL" clId="{E71EC834-EC1A-4D68-B8A2-A25C3A30599F}" dt="2025-09-11T07:35:18.149" v="105" actId="20577"/>
          <ac:spMkLst>
            <pc:docMk/>
            <pc:sldMk cId="3977866023" sldId="269"/>
            <ac:spMk id="2" creationId="{FF9DF86D-C981-99F0-989B-742ECD39F122}"/>
          </ac:spMkLst>
        </pc:spChg>
      </pc:sldChg>
      <pc:sldChg chg="modSp mod">
        <pc:chgData name="J. van de Kamp" userId="924711bf-755f-4e79-9e69-beff486b796a" providerId="ADAL" clId="{E71EC834-EC1A-4D68-B8A2-A25C3A30599F}" dt="2025-09-11T07:35:51.258" v="110" actId="1076"/>
        <pc:sldMkLst>
          <pc:docMk/>
          <pc:sldMk cId="3256993591" sldId="272"/>
        </pc:sldMkLst>
        <pc:spChg chg="mod">
          <ac:chgData name="J. van de Kamp" userId="924711bf-755f-4e79-9e69-beff486b796a" providerId="ADAL" clId="{E71EC834-EC1A-4D68-B8A2-A25C3A30599F}" dt="2025-09-11T07:35:51.258" v="110" actId="1076"/>
          <ac:spMkLst>
            <pc:docMk/>
            <pc:sldMk cId="3256993591" sldId="272"/>
            <ac:spMk id="3" creationId="{ADD9785B-35B4-1F4C-41EC-3D1BED88ADF1}"/>
          </ac:spMkLst>
        </pc:spChg>
        <pc:picChg chg="mod">
          <ac:chgData name="J. van de Kamp" userId="924711bf-755f-4e79-9e69-beff486b796a" providerId="ADAL" clId="{E71EC834-EC1A-4D68-B8A2-A25C3A30599F}" dt="2025-09-11T07:35:51.258" v="110" actId="1076"/>
          <ac:picMkLst>
            <pc:docMk/>
            <pc:sldMk cId="3256993591" sldId="272"/>
            <ac:picMk id="4" creationId="{EAEBAF5D-9716-5672-2747-8C20534A3F1B}"/>
          </ac:picMkLst>
        </pc:picChg>
      </pc:sldChg>
      <pc:sldChg chg="modSp mod">
        <pc:chgData name="J. van de Kamp" userId="924711bf-755f-4e79-9e69-beff486b796a" providerId="ADAL" clId="{E71EC834-EC1A-4D68-B8A2-A25C3A30599F}" dt="2025-09-11T07:34:17.949" v="97" actId="20577"/>
        <pc:sldMkLst>
          <pc:docMk/>
          <pc:sldMk cId="2772824129" sldId="274"/>
        </pc:sldMkLst>
        <pc:spChg chg="mod">
          <ac:chgData name="J. van de Kamp" userId="924711bf-755f-4e79-9e69-beff486b796a" providerId="ADAL" clId="{E71EC834-EC1A-4D68-B8A2-A25C3A30599F}" dt="2025-09-11T07:34:17.949" v="97" actId="20577"/>
          <ac:spMkLst>
            <pc:docMk/>
            <pc:sldMk cId="2772824129" sldId="274"/>
            <ac:spMk id="2" creationId="{23619A6F-FEE8-860B-D4B9-1F987B3EBA98}"/>
          </ac:spMkLst>
        </pc:spChg>
        <pc:spChg chg="mod">
          <ac:chgData name="J. van de Kamp" userId="924711bf-755f-4e79-9e69-beff486b796a" providerId="ADAL" clId="{E71EC834-EC1A-4D68-B8A2-A25C3A30599F}" dt="2025-09-11T07:33:23.168" v="87" actId="403"/>
          <ac:spMkLst>
            <pc:docMk/>
            <pc:sldMk cId="2772824129" sldId="274"/>
            <ac:spMk id="4" creationId="{E6BE6521-E578-776D-89F9-26C07AD402C9}"/>
          </ac:spMkLst>
        </pc:spChg>
      </pc:sldChg>
      <pc:sldChg chg="modSp mod">
        <pc:chgData name="J. van de Kamp" userId="924711bf-755f-4e79-9e69-beff486b796a" providerId="ADAL" clId="{E71EC834-EC1A-4D68-B8A2-A25C3A30599F}" dt="2025-09-11T07:34:53.082" v="98" actId="113"/>
        <pc:sldMkLst>
          <pc:docMk/>
          <pc:sldMk cId="297865250" sldId="275"/>
        </pc:sldMkLst>
        <pc:spChg chg="mod">
          <ac:chgData name="J. van de Kamp" userId="924711bf-755f-4e79-9e69-beff486b796a" providerId="ADAL" clId="{E71EC834-EC1A-4D68-B8A2-A25C3A30599F}" dt="2025-09-11T07:34:53.082" v="98" actId="113"/>
          <ac:spMkLst>
            <pc:docMk/>
            <pc:sldMk cId="297865250" sldId="275"/>
            <ac:spMk id="4" creationId="{E548A288-4128-7462-7EFB-4C1601A4599D}"/>
          </ac:spMkLst>
        </pc:spChg>
      </pc:sldChg>
      <pc:sldChg chg="modSp new mod">
        <pc:chgData name="J. van de Kamp" userId="924711bf-755f-4e79-9e69-beff486b796a" providerId="ADAL" clId="{E71EC834-EC1A-4D68-B8A2-A25C3A30599F}" dt="2025-09-11T07:36:32.278" v="112" actId="403"/>
        <pc:sldMkLst>
          <pc:docMk/>
          <pc:sldMk cId="1479631023" sldId="276"/>
        </pc:sldMkLst>
        <pc:spChg chg="mod">
          <ac:chgData name="J. van de Kamp" userId="924711bf-755f-4e79-9e69-beff486b796a" providerId="ADAL" clId="{E71EC834-EC1A-4D68-B8A2-A25C3A30599F}" dt="2025-09-11T07:35:29.382" v="108" actId="20577"/>
          <ac:spMkLst>
            <pc:docMk/>
            <pc:sldMk cId="1479631023" sldId="276"/>
            <ac:spMk id="2" creationId="{7898DC12-DFED-2B6D-50DC-4ACEA76FDD6E}"/>
          </ac:spMkLst>
        </pc:spChg>
        <pc:spChg chg="mod">
          <ac:chgData name="J. van de Kamp" userId="924711bf-755f-4e79-9e69-beff486b796a" providerId="ADAL" clId="{E71EC834-EC1A-4D68-B8A2-A25C3A30599F}" dt="2025-09-11T07:36:32.278" v="112" actId="403"/>
          <ac:spMkLst>
            <pc:docMk/>
            <pc:sldMk cId="1479631023" sldId="276"/>
            <ac:spMk id="3" creationId="{7A1DF4F2-EF36-818A-7C86-988579B195E1}"/>
          </ac:spMkLst>
        </pc:spChg>
      </pc:sldChg>
    </pc:docChg>
  </pc:docChgLst>
  <pc:docChgLst>
    <pc:chgData name="J. van de Kamp" userId="924711bf-755f-4e79-9e69-beff486b796a" providerId="ADAL" clId="{15EDD309-E672-4234-A8DC-2BC640994D6D}"/>
    <pc:docChg chg="undo custSel modSld">
      <pc:chgData name="J. van de Kamp" userId="924711bf-755f-4e79-9e69-beff486b796a" providerId="ADAL" clId="{15EDD309-E672-4234-A8DC-2BC640994D6D}" dt="2025-05-16T08:54:21.114" v="59" actId="404"/>
      <pc:docMkLst>
        <pc:docMk/>
      </pc:docMkLst>
      <pc:sldChg chg="modSp mod">
        <pc:chgData name="J. van de Kamp" userId="924711bf-755f-4e79-9e69-beff486b796a" providerId="ADAL" clId="{15EDD309-E672-4234-A8DC-2BC640994D6D}" dt="2025-05-09T11:34:58.465" v="0" actId="20577"/>
        <pc:sldMkLst>
          <pc:docMk/>
          <pc:sldMk cId="1283009728" sldId="258"/>
        </pc:sldMkLst>
      </pc:sldChg>
      <pc:sldChg chg="modSp mod">
        <pc:chgData name="J. van de Kamp" userId="924711bf-755f-4e79-9e69-beff486b796a" providerId="ADAL" clId="{15EDD309-E672-4234-A8DC-2BC640994D6D}" dt="2025-05-16T08:52:05.824" v="22" actId="14100"/>
        <pc:sldMkLst>
          <pc:docMk/>
          <pc:sldMk cId="574166250" sldId="264"/>
        </pc:sldMkLst>
      </pc:sldChg>
      <pc:sldChg chg="modSp mod">
        <pc:chgData name="J. van de Kamp" userId="924711bf-755f-4e79-9e69-beff486b796a" providerId="ADAL" clId="{15EDD309-E672-4234-A8DC-2BC640994D6D}" dt="2025-05-16T08:51:50.048" v="19" actId="1076"/>
        <pc:sldMkLst>
          <pc:docMk/>
          <pc:sldMk cId="348383264" sldId="265"/>
        </pc:sldMkLst>
      </pc:sldChg>
      <pc:sldChg chg="modSp mod">
        <pc:chgData name="J. van de Kamp" userId="924711bf-755f-4e79-9e69-beff486b796a" providerId="ADAL" clId="{15EDD309-E672-4234-A8DC-2BC640994D6D}" dt="2025-05-16T08:53:41.547" v="50" actId="1076"/>
        <pc:sldMkLst>
          <pc:docMk/>
          <pc:sldMk cId="1670463895" sldId="267"/>
        </pc:sldMkLst>
      </pc:sldChg>
      <pc:sldChg chg="modSp mod">
        <pc:chgData name="J. van de Kamp" userId="924711bf-755f-4e79-9e69-beff486b796a" providerId="ADAL" clId="{15EDD309-E672-4234-A8DC-2BC640994D6D}" dt="2025-05-16T08:53:06.437" v="48" actId="403"/>
        <pc:sldMkLst>
          <pc:docMk/>
          <pc:sldMk cId="1984841680" sldId="268"/>
        </pc:sldMkLst>
      </pc:sldChg>
      <pc:sldChg chg="modSp mod">
        <pc:chgData name="J. van de Kamp" userId="924711bf-755f-4e79-9e69-beff486b796a" providerId="ADAL" clId="{15EDD309-E672-4234-A8DC-2BC640994D6D}" dt="2025-05-16T08:54:10.023" v="56" actId="27636"/>
        <pc:sldMkLst>
          <pc:docMk/>
          <pc:sldMk cId="3977866023" sldId="269"/>
        </pc:sldMkLst>
      </pc:sldChg>
      <pc:sldChg chg="modSp mod">
        <pc:chgData name="J. van de Kamp" userId="924711bf-755f-4e79-9e69-beff486b796a" providerId="ADAL" clId="{15EDD309-E672-4234-A8DC-2BC640994D6D}" dt="2025-05-16T08:54:21.114" v="59" actId="404"/>
        <pc:sldMkLst>
          <pc:docMk/>
          <pc:sldMk cId="1301411070" sldId="270"/>
        </pc:sldMkLst>
      </pc:sldChg>
      <pc:sldChg chg="modSp mod">
        <pc:chgData name="J. van de Kamp" userId="924711bf-755f-4e79-9e69-beff486b796a" providerId="ADAL" clId="{15EDD309-E672-4234-A8DC-2BC640994D6D}" dt="2025-05-16T08:52:17.549" v="25" actId="1076"/>
        <pc:sldMkLst>
          <pc:docMk/>
          <pc:sldMk cId="3256993591" sldId="272"/>
        </pc:sldMkLst>
      </pc:sldChg>
      <pc:sldChg chg="modSp mod">
        <pc:chgData name="J. van de Kamp" userId="924711bf-755f-4e79-9e69-beff486b796a" providerId="ADAL" clId="{15EDD309-E672-4234-A8DC-2BC640994D6D}" dt="2025-05-16T08:51:39.318" v="15" actId="14100"/>
        <pc:sldMkLst>
          <pc:docMk/>
          <pc:sldMk cId="2772824129" sldId="274"/>
        </pc:sldMkLst>
      </pc:sldChg>
      <pc:sldChg chg="modSp mod">
        <pc:chgData name="J. van de Kamp" userId="924711bf-755f-4e79-9e69-beff486b796a" providerId="ADAL" clId="{15EDD309-E672-4234-A8DC-2BC640994D6D}" dt="2025-05-16T08:52:46.488" v="32" actId="14100"/>
        <pc:sldMkLst>
          <pc:docMk/>
          <pc:sldMk cId="297865250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67B9-EC17-4AE4-A849-3FC78FCAFA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FC194F-96CC-4DAB-A727-C1CC9EE37EC4}">
      <dgm:prSet/>
      <dgm:spPr/>
      <dgm:t>
        <a:bodyPr/>
        <a:lstStyle/>
        <a:p>
          <a:r>
            <a:rPr lang="nl-NL" dirty="0"/>
            <a:t>2. </a:t>
          </a:r>
          <a:r>
            <a:rPr lang="nl-NL" dirty="0" err="1"/>
            <a:t>Declamations</a:t>
          </a:r>
          <a:endParaRPr lang="nl-NL" dirty="0"/>
        </a:p>
      </dgm:t>
    </dgm:pt>
    <dgm:pt modelId="{84DA3FF2-7E70-4940-899B-3C2FCB1CA092}" type="parTrans" cxnId="{01DD2833-83D3-4C02-BFE5-7435D8DF8017}">
      <dgm:prSet/>
      <dgm:spPr/>
      <dgm:t>
        <a:bodyPr/>
        <a:lstStyle/>
        <a:p>
          <a:endParaRPr lang="nl-NL"/>
        </a:p>
      </dgm:t>
    </dgm:pt>
    <dgm:pt modelId="{9F0F83FB-8285-40BE-9A80-79A0CFF46883}" type="sibTrans" cxnId="{01DD2833-83D3-4C02-BFE5-7435D8DF8017}">
      <dgm:prSet/>
      <dgm:spPr/>
      <dgm:t>
        <a:bodyPr/>
        <a:lstStyle/>
        <a:p>
          <a:endParaRPr lang="nl-NL"/>
        </a:p>
      </dgm:t>
    </dgm:pt>
    <dgm:pt modelId="{48D3E258-04B1-4DE0-A5AC-393A09F0B0C4}">
      <dgm:prSet/>
      <dgm:spPr/>
      <dgm:t>
        <a:bodyPr/>
        <a:lstStyle/>
        <a:p>
          <a:r>
            <a:rPr lang="nl-NL" dirty="0"/>
            <a:t>3. State of research</a:t>
          </a:r>
        </a:p>
      </dgm:t>
    </dgm:pt>
    <dgm:pt modelId="{3ED27575-37D6-41C8-B0E7-82F87A8F0366}" type="parTrans" cxnId="{139FD0E6-20C5-42D2-855D-6D849DA685D9}">
      <dgm:prSet/>
      <dgm:spPr/>
      <dgm:t>
        <a:bodyPr/>
        <a:lstStyle/>
        <a:p>
          <a:endParaRPr lang="nl-NL"/>
        </a:p>
      </dgm:t>
    </dgm:pt>
    <dgm:pt modelId="{0E279883-B48D-47FD-9203-077A5B6B6EDF}" type="sibTrans" cxnId="{139FD0E6-20C5-42D2-855D-6D849DA685D9}">
      <dgm:prSet/>
      <dgm:spPr/>
      <dgm:t>
        <a:bodyPr/>
        <a:lstStyle/>
        <a:p>
          <a:endParaRPr lang="nl-NL"/>
        </a:p>
      </dgm:t>
    </dgm:pt>
    <dgm:pt modelId="{2C2DB072-15B0-492B-B805-62F4B6806E28}">
      <dgm:prSet/>
      <dgm:spPr/>
      <dgm:t>
        <a:bodyPr/>
        <a:lstStyle/>
        <a:p>
          <a:r>
            <a:rPr lang="en-GB" dirty="0"/>
            <a:t>4. Theoretical framework</a:t>
          </a:r>
          <a:endParaRPr lang="nl-NL" dirty="0"/>
        </a:p>
      </dgm:t>
    </dgm:pt>
    <dgm:pt modelId="{0E3060F0-B34C-4E92-9C86-C07FC1FD9EAE}" type="parTrans" cxnId="{5DE0EACF-083D-43BB-8E5E-495C006E8DE2}">
      <dgm:prSet/>
      <dgm:spPr/>
      <dgm:t>
        <a:bodyPr/>
        <a:lstStyle/>
        <a:p>
          <a:endParaRPr lang="nl-NL"/>
        </a:p>
      </dgm:t>
    </dgm:pt>
    <dgm:pt modelId="{6021D7AD-AFE9-4175-8CB4-C78D6E0BA3A4}" type="sibTrans" cxnId="{5DE0EACF-083D-43BB-8E5E-495C006E8DE2}">
      <dgm:prSet/>
      <dgm:spPr/>
      <dgm:t>
        <a:bodyPr/>
        <a:lstStyle/>
        <a:p>
          <a:endParaRPr lang="nl-NL"/>
        </a:p>
      </dgm:t>
    </dgm:pt>
    <dgm:pt modelId="{A8BCEE27-581F-4305-AD82-3F11A784ABD8}">
      <dgm:prSet/>
      <dgm:spPr/>
      <dgm:t>
        <a:bodyPr/>
        <a:lstStyle/>
        <a:p>
          <a:r>
            <a:rPr lang="nl-NL" dirty="0"/>
            <a:t>6. </a:t>
          </a:r>
          <a:r>
            <a:rPr lang="nl-NL" dirty="0" err="1"/>
            <a:t>Methodology</a:t>
          </a:r>
          <a:endParaRPr lang="nl-NL" dirty="0"/>
        </a:p>
      </dgm:t>
    </dgm:pt>
    <dgm:pt modelId="{B922A3D0-BB3E-4358-A1E2-9614D4477BA1}" type="parTrans" cxnId="{791E0FE5-C467-48F4-9E58-DFDC3EE01D10}">
      <dgm:prSet/>
      <dgm:spPr/>
      <dgm:t>
        <a:bodyPr/>
        <a:lstStyle/>
        <a:p>
          <a:endParaRPr lang="nl-NL"/>
        </a:p>
      </dgm:t>
    </dgm:pt>
    <dgm:pt modelId="{CFD22BA5-91BF-4E63-AE05-55F4DFD67B83}" type="sibTrans" cxnId="{791E0FE5-C467-48F4-9E58-DFDC3EE01D10}">
      <dgm:prSet/>
      <dgm:spPr/>
      <dgm:t>
        <a:bodyPr/>
        <a:lstStyle/>
        <a:p>
          <a:endParaRPr lang="nl-NL"/>
        </a:p>
      </dgm:t>
    </dgm:pt>
    <dgm:pt modelId="{FA359539-4CC0-43A7-8963-E04A6BA8AA58}">
      <dgm:prSet/>
      <dgm:spPr/>
      <dgm:t>
        <a:bodyPr/>
        <a:lstStyle/>
        <a:p>
          <a:r>
            <a:rPr lang="en-GB" dirty="0"/>
            <a:t>5. Research questions</a:t>
          </a:r>
          <a:endParaRPr lang="nl-NL" dirty="0"/>
        </a:p>
      </dgm:t>
    </dgm:pt>
    <dgm:pt modelId="{F9D73C73-07BA-4780-857F-E7F74F95F798}" type="parTrans" cxnId="{B4C667D1-1CDA-43D4-95BF-A2F2FBFA002D}">
      <dgm:prSet/>
      <dgm:spPr/>
      <dgm:t>
        <a:bodyPr/>
        <a:lstStyle/>
        <a:p>
          <a:endParaRPr lang="nl-NL"/>
        </a:p>
      </dgm:t>
    </dgm:pt>
    <dgm:pt modelId="{92BB2496-4193-41FF-8EF2-0757585E8973}" type="sibTrans" cxnId="{B4C667D1-1CDA-43D4-95BF-A2F2FBFA002D}">
      <dgm:prSet/>
      <dgm:spPr/>
      <dgm:t>
        <a:bodyPr/>
        <a:lstStyle/>
        <a:p>
          <a:endParaRPr lang="nl-NL"/>
        </a:p>
      </dgm:t>
    </dgm:pt>
    <dgm:pt modelId="{06B1349F-C22A-42E2-AF5A-B77EED67322C}">
      <dgm:prSet/>
      <dgm:spPr/>
      <dgm:t>
        <a:bodyPr/>
        <a:lstStyle/>
        <a:p>
          <a:r>
            <a:rPr lang="nl-NL" dirty="0"/>
            <a:t>7. </a:t>
          </a:r>
          <a:r>
            <a:rPr lang="nl-NL" dirty="0" err="1"/>
            <a:t>Conclusion</a:t>
          </a:r>
          <a:endParaRPr lang="nl-NL" dirty="0"/>
        </a:p>
      </dgm:t>
    </dgm:pt>
    <dgm:pt modelId="{1D0826FA-00E4-4B98-A1B9-149BD95DE9AD}" type="parTrans" cxnId="{8D5CD833-CB5A-419A-B82B-D527B5B1E7F6}">
      <dgm:prSet/>
      <dgm:spPr/>
      <dgm:t>
        <a:bodyPr/>
        <a:lstStyle/>
        <a:p>
          <a:endParaRPr lang="nl-NL"/>
        </a:p>
      </dgm:t>
    </dgm:pt>
    <dgm:pt modelId="{A5810C81-9B16-49AC-8A5C-FF22466ABB26}" type="sibTrans" cxnId="{8D5CD833-CB5A-419A-B82B-D527B5B1E7F6}">
      <dgm:prSet/>
      <dgm:spPr/>
      <dgm:t>
        <a:bodyPr/>
        <a:lstStyle/>
        <a:p>
          <a:endParaRPr lang="nl-NL"/>
        </a:p>
      </dgm:t>
    </dgm:pt>
    <dgm:pt modelId="{C4B41D0F-840A-4E52-8231-D89F1A226D0C}" type="pres">
      <dgm:prSet presAssocID="{ADC967B9-EC17-4AE4-A849-3FC78FCAFAE1}" presName="vert0" presStyleCnt="0">
        <dgm:presLayoutVars>
          <dgm:dir/>
          <dgm:animOne val="branch"/>
          <dgm:animLvl val="lvl"/>
        </dgm:presLayoutVars>
      </dgm:prSet>
      <dgm:spPr/>
    </dgm:pt>
    <dgm:pt modelId="{A604EF44-F86F-4CB7-8781-F2EFE4E07DC0}" type="pres">
      <dgm:prSet presAssocID="{7BFC194F-96CC-4DAB-A727-C1CC9EE37EC4}" presName="thickLine" presStyleLbl="alignNode1" presStyleIdx="0" presStyleCnt="6"/>
      <dgm:spPr/>
    </dgm:pt>
    <dgm:pt modelId="{5FB223FF-30E0-4156-8CE3-BAE35E7F29EA}" type="pres">
      <dgm:prSet presAssocID="{7BFC194F-96CC-4DAB-A727-C1CC9EE37EC4}" presName="horz1" presStyleCnt="0"/>
      <dgm:spPr/>
    </dgm:pt>
    <dgm:pt modelId="{4043424C-7374-4CA9-882D-3509B93C268D}" type="pres">
      <dgm:prSet presAssocID="{7BFC194F-96CC-4DAB-A727-C1CC9EE37EC4}" presName="tx1" presStyleLbl="revTx" presStyleIdx="0" presStyleCnt="6"/>
      <dgm:spPr/>
    </dgm:pt>
    <dgm:pt modelId="{B0D74241-BE35-45F7-AE9A-EF98DB379422}" type="pres">
      <dgm:prSet presAssocID="{7BFC194F-96CC-4DAB-A727-C1CC9EE37EC4}" presName="vert1" presStyleCnt="0"/>
      <dgm:spPr/>
    </dgm:pt>
    <dgm:pt modelId="{566F0403-9167-4ED6-948A-D2B8916D0F65}" type="pres">
      <dgm:prSet presAssocID="{48D3E258-04B1-4DE0-A5AC-393A09F0B0C4}" presName="thickLine" presStyleLbl="alignNode1" presStyleIdx="1" presStyleCnt="6"/>
      <dgm:spPr/>
    </dgm:pt>
    <dgm:pt modelId="{A8C46864-C6CF-4222-8E90-8D2A84FE3B1C}" type="pres">
      <dgm:prSet presAssocID="{48D3E258-04B1-4DE0-A5AC-393A09F0B0C4}" presName="horz1" presStyleCnt="0"/>
      <dgm:spPr/>
    </dgm:pt>
    <dgm:pt modelId="{172889D9-E7F3-456B-826E-33B838DB7864}" type="pres">
      <dgm:prSet presAssocID="{48D3E258-04B1-4DE0-A5AC-393A09F0B0C4}" presName="tx1" presStyleLbl="revTx" presStyleIdx="1" presStyleCnt="6"/>
      <dgm:spPr/>
    </dgm:pt>
    <dgm:pt modelId="{50D7C7F3-D17B-45D8-93E1-F77744493AC0}" type="pres">
      <dgm:prSet presAssocID="{48D3E258-04B1-4DE0-A5AC-393A09F0B0C4}" presName="vert1" presStyleCnt="0"/>
      <dgm:spPr/>
    </dgm:pt>
    <dgm:pt modelId="{0685FEAC-F179-41F3-88B2-29DE78306521}" type="pres">
      <dgm:prSet presAssocID="{2C2DB072-15B0-492B-B805-62F4B6806E28}" presName="thickLine" presStyleLbl="alignNode1" presStyleIdx="2" presStyleCnt="6"/>
      <dgm:spPr/>
    </dgm:pt>
    <dgm:pt modelId="{2B266E86-8FF8-4AFD-AE03-E2A6F4A65B8A}" type="pres">
      <dgm:prSet presAssocID="{2C2DB072-15B0-492B-B805-62F4B6806E28}" presName="horz1" presStyleCnt="0"/>
      <dgm:spPr/>
    </dgm:pt>
    <dgm:pt modelId="{F977DB65-04AD-474E-8ABE-85A70EDF7069}" type="pres">
      <dgm:prSet presAssocID="{2C2DB072-15B0-492B-B805-62F4B6806E28}" presName="tx1" presStyleLbl="revTx" presStyleIdx="2" presStyleCnt="6"/>
      <dgm:spPr/>
    </dgm:pt>
    <dgm:pt modelId="{7E3B554C-0586-4993-9AE3-A8475E776F48}" type="pres">
      <dgm:prSet presAssocID="{2C2DB072-15B0-492B-B805-62F4B6806E28}" presName="vert1" presStyleCnt="0"/>
      <dgm:spPr/>
    </dgm:pt>
    <dgm:pt modelId="{B0BE9261-1244-4A42-B524-17F2A070898C}" type="pres">
      <dgm:prSet presAssocID="{FA359539-4CC0-43A7-8963-E04A6BA8AA58}" presName="thickLine" presStyleLbl="alignNode1" presStyleIdx="3" presStyleCnt="6"/>
      <dgm:spPr/>
    </dgm:pt>
    <dgm:pt modelId="{E9EA85DB-FEB7-4D51-9A2C-AAF0EFB0CCA3}" type="pres">
      <dgm:prSet presAssocID="{FA359539-4CC0-43A7-8963-E04A6BA8AA58}" presName="horz1" presStyleCnt="0"/>
      <dgm:spPr/>
    </dgm:pt>
    <dgm:pt modelId="{616FC8C8-9BA7-4F66-A701-668911F784EB}" type="pres">
      <dgm:prSet presAssocID="{FA359539-4CC0-43A7-8963-E04A6BA8AA58}" presName="tx1" presStyleLbl="revTx" presStyleIdx="3" presStyleCnt="6"/>
      <dgm:spPr/>
    </dgm:pt>
    <dgm:pt modelId="{8E458E42-FAF4-46A1-B4D8-CB8D48AB2433}" type="pres">
      <dgm:prSet presAssocID="{FA359539-4CC0-43A7-8963-E04A6BA8AA58}" presName="vert1" presStyleCnt="0"/>
      <dgm:spPr/>
    </dgm:pt>
    <dgm:pt modelId="{10AFBFF0-9B14-46F7-81FA-B8FF4AD69673}" type="pres">
      <dgm:prSet presAssocID="{A8BCEE27-581F-4305-AD82-3F11A784ABD8}" presName="thickLine" presStyleLbl="alignNode1" presStyleIdx="4" presStyleCnt="6"/>
      <dgm:spPr/>
    </dgm:pt>
    <dgm:pt modelId="{152422A5-5D6C-4E44-9FC0-279917CE7A16}" type="pres">
      <dgm:prSet presAssocID="{A8BCEE27-581F-4305-AD82-3F11A784ABD8}" presName="horz1" presStyleCnt="0"/>
      <dgm:spPr/>
    </dgm:pt>
    <dgm:pt modelId="{E9F7B500-06F9-4047-B5D3-064E2FFA8F3F}" type="pres">
      <dgm:prSet presAssocID="{A8BCEE27-581F-4305-AD82-3F11A784ABD8}" presName="tx1" presStyleLbl="revTx" presStyleIdx="4" presStyleCnt="6"/>
      <dgm:spPr/>
    </dgm:pt>
    <dgm:pt modelId="{73327F2D-1224-4DD7-9517-767E75AECA95}" type="pres">
      <dgm:prSet presAssocID="{A8BCEE27-581F-4305-AD82-3F11A784ABD8}" presName="vert1" presStyleCnt="0"/>
      <dgm:spPr/>
    </dgm:pt>
    <dgm:pt modelId="{ED934DAB-F5B4-4A49-9733-A4E0711BF878}" type="pres">
      <dgm:prSet presAssocID="{06B1349F-C22A-42E2-AF5A-B77EED67322C}" presName="thickLine" presStyleLbl="alignNode1" presStyleIdx="5" presStyleCnt="6"/>
      <dgm:spPr/>
    </dgm:pt>
    <dgm:pt modelId="{C072B090-CB5D-45A7-B240-586A27D39401}" type="pres">
      <dgm:prSet presAssocID="{06B1349F-C22A-42E2-AF5A-B77EED67322C}" presName="horz1" presStyleCnt="0"/>
      <dgm:spPr/>
    </dgm:pt>
    <dgm:pt modelId="{071C0EBB-8F2F-4955-AD25-9569882ABCF1}" type="pres">
      <dgm:prSet presAssocID="{06B1349F-C22A-42E2-AF5A-B77EED67322C}" presName="tx1" presStyleLbl="revTx" presStyleIdx="5" presStyleCnt="6"/>
      <dgm:spPr/>
    </dgm:pt>
    <dgm:pt modelId="{BA35D729-BECC-45E2-A054-786C75CA7CF1}" type="pres">
      <dgm:prSet presAssocID="{06B1349F-C22A-42E2-AF5A-B77EED67322C}" presName="vert1" presStyleCnt="0"/>
      <dgm:spPr/>
    </dgm:pt>
  </dgm:ptLst>
  <dgm:cxnLst>
    <dgm:cxn modelId="{01DD2833-83D3-4C02-BFE5-7435D8DF8017}" srcId="{ADC967B9-EC17-4AE4-A849-3FC78FCAFAE1}" destId="{7BFC194F-96CC-4DAB-A727-C1CC9EE37EC4}" srcOrd="0" destOrd="0" parTransId="{84DA3FF2-7E70-4940-899B-3C2FCB1CA092}" sibTransId="{9F0F83FB-8285-40BE-9A80-79A0CFF46883}"/>
    <dgm:cxn modelId="{8D5CD833-CB5A-419A-B82B-D527B5B1E7F6}" srcId="{ADC967B9-EC17-4AE4-A849-3FC78FCAFAE1}" destId="{06B1349F-C22A-42E2-AF5A-B77EED67322C}" srcOrd="5" destOrd="0" parTransId="{1D0826FA-00E4-4B98-A1B9-149BD95DE9AD}" sibTransId="{A5810C81-9B16-49AC-8A5C-FF22466ABB26}"/>
    <dgm:cxn modelId="{33DC1D34-CAAD-43F9-8C72-CFF9AA117534}" type="presOf" srcId="{ADC967B9-EC17-4AE4-A849-3FC78FCAFAE1}" destId="{C4B41D0F-840A-4E52-8231-D89F1A226D0C}" srcOrd="0" destOrd="0" presId="urn:microsoft.com/office/officeart/2008/layout/LinedList"/>
    <dgm:cxn modelId="{2D60AD50-ADE6-46D3-92B8-72253B166F1D}" type="presOf" srcId="{48D3E258-04B1-4DE0-A5AC-393A09F0B0C4}" destId="{172889D9-E7F3-456B-826E-33B838DB7864}" srcOrd="0" destOrd="0" presId="urn:microsoft.com/office/officeart/2008/layout/LinedList"/>
    <dgm:cxn modelId="{F26616A4-4C98-4D8B-AFE5-EAE649F89F00}" type="presOf" srcId="{2C2DB072-15B0-492B-B805-62F4B6806E28}" destId="{F977DB65-04AD-474E-8ABE-85A70EDF7069}" srcOrd="0" destOrd="0" presId="urn:microsoft.com/office/officeart/2008/layout/LinedList"/>
    <dgm:cxn modelId="{E6E67BA9-B30B-4AB4-9D64-C3F2AE26D345}" type="presOf" srcId="{06B1349F-C22A-42E2-AF5A-B77EED67322C}" destId="{071C0EBB-8F2F-4955-AD25-9569882ABCF1}" srcOrd="0" destOrd="0" presId="urn:microsoft.com/office/officeart/2008/layout/LinedList"/>
    <dgm:cxn modelId="{8E940DAB-4917-44E4-B360-37786B7A61A3}" type="presOf" srcId="{FA359539-4CC0-43A7-8963-E04A6BA8AA58}" destId="{616FC8C8-9BA7-4F66-A701-668911F784EB}" srcOrd="0" destOrd="0" presId="urn:microsoft.com/office/officeart/2008/layout/LinedList"/>
    <dgm:cxn modelId="{0A49FDBA-BB8A-4C20-9A27-06E0BE4F6B10}" type="presOf" srcId="{A8BCEE27-581F-4305-AD82-3F11A784ABD8}" destId="{E9F7B500-06F9-4047-B5D3-064E2FFA8F3F}" srcOrd="0" destOrd="0" presId="urn:microsoft.com/office/officeart/2008/layout/LinedList"/>
    <dgm:cxn modelId="{5DE0EACF-083D-43BB-8E5E-495C006E8DE2}" srcId="{ADC967B9-EC17-4AE4-A849-3FC78FCAFAE1}" destId="{2C2DB072-15B0-492B-B805-62F4B6806E28}" srcOrd="2" destOrd="0" parTransId="{0E3060F0-B34C-4E92-9C86-C07FC1FD9EAE}" sibTransId="{6021D7AD-AFE9-4175-8CB4-C78D6E0BA3A4}"/>
    <dgm:cxn modelId="{B4C667D1-1CDA-43D4-95BF-A2F2FBFA002D}" srcId="{ADC967B9-EC17-4AE4-A849-3FC78FCAFAE1}" destId="{FA359539-4CC0-43A7-8963-E04A6BA8AA58}" srcOrd="3" destOrd="0" parTransId="{F9D73C73-07BA-4780-857F-E7F74F95F798}" sibTransId="{92BB2496-4193-41FF-8EF2-0757585E8973}"/>
    <dgm:cxn modelId="{791E0FE5-C467-48F4-9E58-DFDC3EE01D10}" srcId="{ADC967B9-EC17-4AE4-A849-3FC78FCAFAE1}" destId="{A8BCEE27-581F-4305-AD82-3F11A784ABD8}" srcOrd="4" destOrd="0" parTransId="{B922A3D0-BB3E-4358-A1E2-9614D4477BA1}" sibTransId="{CFD22BA5-91BF-4E63-AE05-55F4DFD67B83}"/>
    <dgm:cxn modelId="{139FD0E6-20C5-42D2-855D-6D849DA685D9}" srcId="{ADC967B9-EC17-4AE4-A849-3FC78FCAFAE1}" destId="{48D3E258-04B1-4DE0-A5AC-393A09F0B0C4}" srcOrd="1" destOrd="0" parTransId="{3ED27575-37D6-41C8-B0E7-82F87A8F0366}" sibTransId="{0E279883-B48D-47FD-9203-077A5B6B6EDF}"/>
    <dgm:cxn modelId="{C819D0F7-7528-43FA-926E-EFFC24403A04}" type="presOf" srcId="{7BFC194F-96CC-4DAB-A727-C1CC9EE37EC4}" destId="{4043424C-7374-4CA9-882D-3509B93C268D}" srcOrd="0" destOrd="0" presId="urn:microsoft.com/office/officeart/2008/layout/LinedList"/>
    <dgm:cxn modelId="{07A47D6A-6D58-4A8E-B859-72BB8FAC997E}" type="presParOf" srcId="{C4B41D0F-840A-4E52-8231-D89F1A226D0C}" destId="{A604EF44-F86F-4CB7-8781-F2EFE4E07DC0}" srcOrd="0" destOrd="0" presId="urn:microsoft.com/office/officeart/2008/layout/LinedList"/>
    <dgm:cxn modelId="{32DA22D3-5E24-454C-834E-AE7BE9C999DE}" type="presParOf" srcId="{C4B41D0F-840A-4E52-8231-D89F1A226D0C}" destId="{5FB223FF-30E0-4156-8CE3-BAE35E7F29EA}" srcOrd="1" destOrd="0" presId="urn:microsoft.com/office/officeart/2008/layout/LinedList"/>
    <dgm:cxn modelId="{97835DA7-6F87-4FD3-A5A7-3420AED50A41}" type="presParOf" srcId="{5FB223FF-30E0-4156-8CE3-BAE35E7F29EA}" destId="{4043424C-7374-4CA9-882D-3509B93C268D}" srcOrd="0" destOrd="0" presId="urn:microsoft.com/office/officeart/2008/layout/LinedList"/>
    <dgm:cxn modelId="{D6BFA683-B96C-441C-A8C6-42EA6A3C2641}" type="presParOf" srcId="{5FB223FF-30E0-4156-8CE3-BAE35E7F29EA}" destId="{B0D74241-BE35-45F7-AE9A-EF98DB379422}" srcOrd="1" destOrd="0" presId="urn:microsoft.com/office/officeart/2008/layout/LinedList"/>
    <dgm:cxn modelId="{C645E3FF-CE5D-4C66-8E7A-25BFFE25D814}" type="presParOf" srcId="{C4B41D0F-840A-4E52-8231-D89F1A226D0C}" destId="{566F0403-9167-4ED6-948A-D2B8916D0F65}" srcOrd="2" destOrd="0" presId="urn:microsoft.com/office/officeart/2008/layout/LinedList"/>
    <dgm:cxn modelId="{E777E91F-CD51-4A65-985D-9B1D35167B28}" type="presParOf" srcId="{C4B41D0F-840A-4E52-8231-D89F1A226D0C}" destId="{A8C46864-C6CF-4222-8E90-8D2A84FE3B1C}" srcOrd="3" destOrd="0" presId="urn:microsoft.com/office/officeart/2008/layout/LinedList"/>
    <dgm:cxn modelId="{9F93D1FA-7D5E-4778-AAD9-184A6A82C90E}" type="presParOf" srcId="{A8C46864-C6CF-4222-8E90-8D2A84FE3B1C}" destId="{172889D9-E7F3-456B-826E-33B838DB7864}" srcOrd="0" destOrd="0" presId="urn:microsoft.com/office/officeart/2008/layout/LinedList"/>
    <dgm:cxn modelId="{1E36DF76-9ABD-4954-9E26-3224A8290E9F}" type="presParOf" srcId="{A8C46864-C6CF-4222-8E90-8D2A84FE3B1C}" destId="{50D7C7F3-D17B-45D8-93E1-F77744493AC0}" srcOrd="1" destOrd="0" presId="urn:microsoft.com/office/officeart/2008/layout/LinedList"/>
    <dgm:cxn modelId="{A5C821B7-26C2-408E-B25F-25298503E633}" type="presParOf" srcId="{C4B41D0F-840A-4E52-8231-D89F1A226D0C}" destId="{0685FEAC-F179-41F3-88B2-29DE78306521}" srcOrd="4" destOrd="0" presId="urn:microsoft.com/office/officeart/2008/layout/LinedList"/>
    <dgm:cxn modelId="{9919F2D6-3B3D-41E9-ACDC-9892BA19676A}" type="presParOf" srcId="{C4B41D0F-840A-4E52-8231-D89F1A226D0C}" destId="{2B266E86-8FF8-4AFD-AE03-E2A6F4A65B8A}" srcOrd="5" destOrd="0" presId="urn:microsoft.com/office/officeart/2008/layout/LinedList"/>
    <dgm:cxn modelId="{571FADA6-945A-40F4-B42E-87140C1B001F}" type="presParOf" srcId="{2B266E86-8FF8-4AFD-AE03-E2A6F4A65B8A}" destId="{F977DB65-04AD-474E-8ABE-85A70EDF7069}" srcOrd="0" destOrd="0" presId="urn:microsoft.com/office/officeart/2008/layout/LinedList"/>
    <dgm:cxn modelId="{97A46B81-04FF-4307-874C-3D197F6DE5A9}" type="presParOf" srcId="{2B266E86-8FF8-4AFD-AE03-E2A6F4A65B8A}" destId="{7E3B554C-0586-4993-9AE3-A8475E776F48}" srcOrd="1" destOrd="0" presId="urn:microsoft.com/office/officeart/2008/layout/LinedList"/>
    <dgm:cxn modelId="{97697CF9-38F1-4142-BD49-0D41783CF852}" type="presParOf" srcId="{C4B41D0F-840A-4E52-8231-D89F1A226D0C}" destId="{B0BE9261-1244-4A42-B524-17F2A070898C}" srcOrd="6" destOrd="0" presId="urn:microsoft.com/office/officeart/2008/layout/LinedList"/>
    <dgm:cxn modelId="{1D1421EC-282E-44E8-B4C9-55B7F75FA042}" type="presParOf" srcId="{C4B41D0F-840A-4E52-8231-D89F1A226D0C}" destId="{E9EA85DB-FEB7-4D51-9A2C-AAF0EFB0CCA3}" srcOrd="7" destOrd="0" presId="urn:microsoft.com/office/officeart/2008/layout/LinedList"/>
    <dgm:cxn modelId="{496AD6D7-0D2D-45E9-826A-9B8E7CEE933F}" type="presParOf" srcId="{E9EA85DB-FEB7-4D51-9A2C-AAF0EFB0CCA3}" destId="{616FC8C8-9BA7-4F66-A701-668911F784EB}" srcOrd="0" destOrd="0" presId="urn:microsoft.com/office/officeart/2008/layout/LinedList"/>
    <dgm:cxn modelId="{54AF797C-8F63-48A3-8D92-E52A3BA6F245}" type="presParOf" srcId="{E9EA85DB-FEB7-4D51-9A2C-AAF0EFB0CCA3}" destId="{8E458E42-FAF4-46A1-B4D8-CB8D48AB2433}" srcOrd="1" destOrd="0" presId="urn:microsoft.com/office/officeart/2008/layout/LinedList"/>
    <dgm:cxn modelId="{BC6F36EB-01BD-4522-950B-49174DDD555C}" type="presParOf" srcId="{C4B41D0F-840A-4E52-8231-D89F1A226D0C}" destId="{10AFBFF0-9B14-46F7-81FA-B8FF4AD69673}" srcOrd="8" destOrd="0" presId="urn:microsoft.com/office/officeart/2008/layout/LinedList"/>
    <dgm:cxn modelId="{7E59E4F9-9CF8-4D95-AD04-DF457FA96890}" type="presParOf" srcId="{C4B41D0F-840A-4E52-8231-D89F1A226D0C}" destId="{152422A5-5D6C-4E44-9FC0-279917CE7A16}" srcOrd="9" destOrd="0" presId="urn:microsoft.com/office/officeart/2008/layout/LinedList"/>
    <dgm:cxn modelId="{D19BB9B0-2869-4DDC-9C32-E84A80A7039A}" type="presParOf" srcId="{152422A5-5D6C-4E44-9FC0-279917CE7A16}" destId="{E9F7B500-06F9-4047-B5D3-064E2FFA8F3F}" srcOrd="0" destOrd="0" presId="urn:microsoft.com/office/officeart/2008/layout/LinedList"/>
    <dgm:cxn modelId="{545681C2-E78E-4151-BD87-836B0DBAB379}" type="presParOf" srcId="{152422A5-5D6C-4E44-9FC0-279917CE7A16}" destId="{73327F2D-1224-4DD7-9517-767E75AECA95}" srcOrd="1" destOrd="0" presId="urn:microsoft.com/office/officeart/2008/layout/LinedList"/>
    <dgm:cxn modelId="{7F77249B-E4FC-4E0C-B2FA-E7783EFF2687}" type="presParOf" srcId="{C4B41D0F-840A-4E52-8231-D89F1A226D0C}" destId="{ED934DAB-F5B4-4A49-9733-A4E0711BF878}" srcOrd="10" destOrd="0" presId="urn:microsoft.com/office/officeart/2008/layout/LinedList"/>
    <dgm:cxn modelId="{90F67F4B-25D4-4496-B330-3BE8BB396370}" type="presParOf" srcId="{C4B41D0F-840A-4E52-8231-D89F1A226D0C}" destId="{C072B090-CB5D-45A7-B240-586A27D39401}" srcOrd="11" destOrd="0" presId="urn:microsoft.com/office/officeart/2008/layout/LinedList"/>
    <dgm:cxn modelId="{29B56533-0DAE-489C-B853-A5FF0E2BDEF3}" type="presParOf" srcId="{C072B090-CB5D-45A7-B240-586A27D39401}" destId="{071C0EBB-8F2F-4955-AD25-9569882ABCF1}" srcOrd="0" destOrd="0" presId="urn:microsoft.com/office/officeart/2008/layout/LinedList"/>
    <dgm:cxn modelId="{9F0DE38B-4A43-42D5-9CE7-C5378CC6BDE9}" type="presParOf" srcId="{C072B090-CB5D-45A7-B240-586A27D39401}" destId="{BA35D729-BECC-45E2-A054-786C75CA7C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4EF44-F86F-4CB7-8781-F2EFE4E07DC0}">
      <dsp:nvSpPr>
        <dsp:cNvPr id="0" name=""/>
        <dsp:cNvSpPr/>
      </dsp:nvSpPr>
      <dsp:spPr>
        <a:xfrm>
          <a:off x="0" y="2046"/>
          <a:ext cx="46839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3424C-7374-4CA9-882D-3509B93C268D}">
      <dsp:nvSpPr>
        <dsp:cNvPr id="0" name=""/>
        <dsp:cNvSpPr/>
      </dsp:nvSpPr>
      <dsp:spPr>
        <a:xfrm>
          <a:off x="0" y="2046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2. </a:t>
          </a:r>
          <a:r>
            <a:rPr lang="nl-NL" sz="3300" kern="1200" dirty="0" err="1"/>
            <a:t>Declamations</a:t>
          </a:r>
          <a:endParaRPr lang="nl-NL" sz="3300" kern="1200" dirty="0"/>
        </a:p>
      </dsp:txBody>
      <dsp:txXfrm>
        <a:off x="0" y="2046"/>
        <a:ext cx="4683949" cy="697986"/>
      </dsp:txXfrm>
    </dsp:sp>
    <dsp:sp modelId="{566F0403-9167-4ED6-948A-D2B8916D0F65}">
      <dsp:nvSpPr>
        <dsp:cNvPr id="0" name=""/>
        <dsp:cNvSpPr/>
      </dsp:nvSpPr>
      <dsp:spPr>
        <a:xfrm>
          <a:off x="0" y="700032"/>
          <a:ext cx="468394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889D9-E7F3-456B-826E-33B838DB7864}">
      <dsp:nvSpPr>
        <dsp:cNvPr id="0" name=""/>
        <dsp:cNvSpPr/>
      </dsp:nvSpPr>
      <dsp:spPr>
        <a:xfrm>
          <a:off x="0" y="700032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3. State of research</a:t>
          </a:r>
        </a:p>
      </dsp:txBody>
      <dsp:txXfrm>
        <a:off x="0" y="700032"/>
        <a:ext cx="4683949" cy="697986"/>
      </dsp:txXfrm>
    </dsp:sp>
    <dsp:sp modelId="{0685FEAC-F179-41F3-88B2-29DE78306521}">
      <dsp:nvSpPr>
        <dsp:cNvPr id="0" name=""/>
        <dsp:cNvSpPr/>
      </dsp:nvSpPr>
      <dsp:spPr>
        <a:xfrm>
          <a:off x="0" y="1398018"/>
          <a:ext cx="468394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7DB65-04AD-474E-8ABE-85A70EDF7069}">
      <dsp:nvSpPr>
        <dsp:cNvPr id="0" name=""/>
        <dsp:cNvSpPr/>
      </dsp:nvSpPr>
      <dsp:spPr>
        <a:xfrm>
          <a:off x="0" y="1398018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4. Theoretical framework</a:t>
          </a:r>
          <a:endParaRPr lang="nl-NL" sz="3300" kern="1200" dirty="0"/>
        </a:p>
      </dsp:txBody>
      <dsp:txXfrm>
        <a:off x="0" y="1398018"/>
        <a:ext cx="4683949" cy="697986"/>
      </dsp:txXfrm>
    </dsp:sp>
    <dsp:sp modelId="{B0BE9261-1244-4A42-B524-17F2A070898C}">
      <dsp:nvSpPr>
        <dsp:cNvPr id="0" name=""/>
        <dsp:cNvSpPr/>
      </dsp:nvSpPr>
      <dsp:spPr>
        <a:xfrm>
          <a:off x="0" y="2096004"/>
          <a:ext cx="468394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FC8C8-9BA7-4F66-A701-668911F784EB}">
      <dsp:nvSpPr>
        <dsp:cNvPr id="0" name=""/>
        <dsp:cNvSpPr/>
      </dsp:nvSpPr>
      <dsp:spPr>
        <a:xfrm>
          <a:off x="0" y="2096004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5. Research questions</a:t>
          </a:r>
          <a:endParaRPr lang="nl-NL" sz="3300" kern="1200" dirty="0"/>
        </a:p>
      </dsp:txBody>
      <dsp:txXfrm>
        <a:off x="0" y="2096004"/>
        <a:ext cx="4683949" cy="697986"/>
      </dsp:txXfrm>
    </dsp:sp>
    <dsp:sp modelId="{10AFBFF0-9B14-46F7-81FA-B8FF4AD69673}">
      <dsp:nvSpPr>
        <dsp:cNvPr id="0" name=""/>
        <dsp:cNvSpPr/>
      </dsp:nvSpPr>
      <dsp:spPr>
        <a:xfrm>
          <a:off x="0" y="2793991"/>
          <a:ext cx="468394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B500-06F9-4047-B5D3-064E2FFA8F3F}">
      <dsp:nvSpPr>
        <dsp:cNvPr id="0" name=""/>
        <dsp:cNvSpPr/>
      </dsp:nvSpPr>
      <dsp:spPr>
        <a:xfrm>
          <a:off x="0" y="2793991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6. </a:t>
          </a:r>
          <a:r>
            <a:rPr lang="nl-NL" sz="3300" kern="1200" dirty="0" err="1"/>
            <a:t>Methodology</a:t>
          </a:r>
          <a:endParaRPr lang="nl-NL" sz="3300" kern="1200" dirty="0"/>
        </a:p>
      </dsp:txBody>
      <dsp:txXfrm>
        <a:off x="0" y="2793991"/>
        <a:ext cx="4683949" cy="697986"/>
      </dsp:txXfrm>
    </dsp:sp>
    <dsp:sp modelId="{ED934DAB-F5B4-4A49-9733-A4E0711BF878}">
      <dsp:nvSpPr>
        <dsp:cNvPr id="0" name=""/>
        <dsp:cNvSpPr/>
      </dsp:nvSpPr>
      <dsp:spPr>
        <a:xfrm>
          <a:off x="0" y="3491977"/>
          <a:ext cx="468394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C0EBB-8F2F-4955-AD25-9569882ABCF1}">
      <dsp:nvSpPr>
        <dsp:cNvPr id="0" name=""/>
        <dsp:cNvSpPr/>
      </dsp:nvSpPr>
      <dsp:spPr>
        <a:xfrm>
          <a:off x="0" y="3491977"/>
          <a:ext cx="4683949" cy="69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7. </a:t>
          </a:r>
          <a:r>
            <a:rPr lang="nl-NL" sz="3300" kern="1200" dirty="0" err="1"/>
            <a:t>Conclusion</a:t>
          </a:r>
          <a:endParaRPr lang="nl-NL" sz="3300" kern="1200" dirty="0"/>
        </a:p>
      </dsp:txBody>
      <dsp:txXfrm>
        <a:off x="0" y="3491977"/>
        <a:ext cx="4683949" cy="69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1D06-32F1-4A40-91F6-8489AF29EB0D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B05C-D74D-47E6-9668-6A9D97FBBC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8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B05C-D74D-47E6-9668-6A9D97FBBC1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96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7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87BF-CF35-CBF7-F634-0CB05C69B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F25DD7B-D806-1618-CE9E-BE6B8F49A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91173C5-04C0-8316-2CB5-9BA54BEB2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BFA58C-B956-43FC-ADE8-64784A3B6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0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14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0F095-DD65-94B3-FCF6-878A0494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47F113-5325-07D0-FA29-E127857C1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90DE72-2622-CA16-96C3-BE27CD891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A342C1-820F-BBB5-00C8-AE27E2AC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90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7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17359-0D87-4481-8D93-694567F4A6C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1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B05C-D74D-47E6-9668-6A9D97FBBC1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9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-1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393512" y="6481763"/>
            <a:ext cx="8651876" cy="376237"/>
          </a:xfrm>
          <a:prstGeom prst="rect">
            <a:avLst/>
          </a:prstGeom>
          <a:solidFill>
            <a:srgbClr val="00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395288" y="114302"/>
            <a:ext cx="8650100" cy="6257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32"/>
          <a:stretch/>
        </p:blipFill>
        <p:spPr>
          <a:xfrm>
            <a:off x="4309940" y="1527969"/>
            <a:ext cx="4544417" cy="4844072"/>
          </a:xfrm>
          <a:prstGeom prst="rect">
            <a:avLst/>
          </a:prstGeom>
          <a:noFill/>
          <a:effectLst/>
        </p:spPr>
      </p:pic>
      <p:sp>
        <p:nvSpPr>
          <p:cNvPr id="10" name="Tijdelijke aanduiding voor dianummer 4"/>
          <p:cNvSpPr txBox="1">
            <a:spLocks/>
          </p:cNvSpPr>
          <p:nvPr userDrawn="1"/>
        </p:nvSpPr>
        <p:spPr>
          <a:xfrm>
            <a:off x="7277491" y="6478588"/>
            <a:ext cx="81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5288" y="3431357"/>
            <a:ext cx="7695857" cy="1348033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5287" y="4779390"/>
            <a:ext cx="7695857" cy="871488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0" y="4779390"/>
            <a:ext cx="8091145" cy="0"/>
          </a:xfrm>
          <a:prstGeom prst="line">
            <a:avLst/>
          </a:prstGeom>
          <a:ln w="19050">
            <a:solidFill>
              <a:srgbClr val="C5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>
          <a:xfrm>
            <a:off x="4986729" y="6481669"/>
            <a:ext cx="2290762" cy="365125"/>
          </a:xfrm>
        </p:spPr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62367455-E48F-4D2D-A609-262F17D01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000" y="372270"/>
            <a:ext cx="2700000" cy="7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rgbClr val="E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" y="-1"/>
            <a:ext cx="9142898" cy="6853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31357"/>
            <a:ext cx="7695857" cy="1348033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4779390"/>
            <a:ext cx="7695857" cy="871488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551" y="4779390"/>
            <a:ext cx="8090594" cy="0"/>
          </a:xfrm>
          <a:prstGeom prst="line">
            <a:avLst/>
          </a:prstGeom>
          <a:ln w="19050">
            <a:solidFill>
              <a:srgbClr val="C5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5CFC7D15-062E-4E51-BFA5-F2F4029CC6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000" y="372270"/>
            <a:ext cx="2700000" cy="71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dia-3">
    <p:bg>
      <p:bgPr>
        <a:solidFill>
          <a:srgbClr val="E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78"/>
            <a:ext cx="9144000" cy="685868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3431357"/>
            <a:ext cx="7343775" cy="2658294"/>
          </a:xfrm>
          <a:prstGeom prst="rect">
            <a:avLst/>
          </a:prstGeom>
          <a:solidFill>
            <a:srgbClr val="C50067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3431356"/>
            <a:ext cx="6948487" cy="134803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4779389"/>
            <a:ext cx="6948487" cy="131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05AC849F-A7CB-424E-839B-D1F469A2E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000" y="372270"/>
            <a:ext cx="2700000" cy="7137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7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25626"/>
            <a:ext cx="7695856" cy="41359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 (grafi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21974"/>
            <a:ext cx="3183731" cy="103542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2057400"/>
            <a:ext cx="3183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grafiek 11"/>
          <p:cNvSpPr>
            <a:spLocks noGrp="1"/>
          </p:cNvSpPr>
          <p:nvPr>
            <p:ph type="chart" sz="quarter" idx="14"/>
          </p:nvPr>
        </p:nvSpPr>
        <p:spPr>
          <a:xfrm>
            <a:off x="3579813" y="1021974"/>
            <a:ext cx="4511675" cy="4847014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 met header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0915" cy="183286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395288" y="1700612"/>
            <a:ext cx="8650100" cy="4664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32"/>
          <a:stretch/>
        </p:blipFill>
        <p:spPr>
          <a:xfrm>
            <a:off x="4309940" y="1520825"/>
            <a:ext cx="4544417" cy="4844072"/>
          </a:xfrm>
          <a:prstGeom prst="rect">
            <a:avLst/>
          </a:prstGeom>
          <a:noFill/>
          <a:effectLst/>
        </p:spPr>
      </p:pic>
      <p:sp>
        <p:nvSpPr>
          <p:cNvPr id="14" name="Rechthoek 13"/>
          <p:cNvSpPr/>
          <p:nvPr userDrawn="1"/>
        </p:nvSpPr>
        <p:spPr>
          <a:xfrm>
            <a:off x="393512" y="6474061"/>
            <a:ext cx="8651876" cy="383939"/>
          </a:xfrm>
          <a:prstGeom prst="rect">
            <a:avLst/>
          </a:prstGeom>
          <a:solidFill>
            <a:srgbClr val="00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026223"/>
            <a:ext cx="7695856" cy="6743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14300" algn="ctr" rotWithShape="0">
                    <a:srgbClr val="C50067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7" y="1851211"/>
            <a:ext cx="7695857" cy="41282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66E07AC1-33A9-466D-AC29-11EE61878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4000" y="372271"/>
            <a:ext cx="1800000" cy="475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24" y="5226424"/>
            <a:ext cx="6792276" cy="815788"/>
          </a:xfrm>
        </p:spPr>
        <p:txBody>
          <a:bodyPr>
            <a:normAutofit/>
          </a:bodyPr>
          <a:lstStyle>
            <a:lvl1pPr marL="0" indent="0">
              <a:buNone/>
              <a:defRPr sz="1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395924" y="104666"/>
            <a:ext cx="6792276" cy="512175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1145" y="908999"/>
            <a:ext cx="5040000" cy="52293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909000"/>
            <a:ext cx="2655857" cy="522933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393512" y="6467475"/>
            <a:ext cx="8651876" cy="390525"/>
          </a:xfrm>
          <a:prstGeom prst="rect">
            <a:avLst/>
          </a:prstGeom>
          <a:solidFill>
            <a:srgbClr val="00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395288" y="107158"/>
            <a:ext cx="8650100" cy="6257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11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32"/>
          <a:stretch/>
        </p:blipFill>
        <p:spPr>
          <a:xfrm>
            <a:off x="4309940" y="1520825"/>
            <a:ext cx="4544417" cy="4844072"/>
          </a:xfrm>
          <a:prstGeom prst="rect">
            <a:avLst/>
          </a:prstGeom>
          <a:noFill/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825625"/>
            <a:ext cx="7695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86729" y="6481668"/>
            <a:ext cx="2290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0F5FA"/>
                </a:solidFill>
              </a:defRPr>
            </a:lvl1pPr>
          </a:lstStyle>
          <a:p>
            <a:fld id="{183CD1A8-8BA1-704B-B8DF-A8FF8CEA529F}" type="datetimeFigureOut">
              <a:rPr lang="nl-NL" smtClean="0"/>
              <a:pPr/>
              <a:t>11-9-2025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12" y="6481668"/>
            <a:ext cx="3899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491" y="6478588"/>
            <a:ext cx="81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0F5FA"/>
                </a:solidFill>
              </a:defRPr>
            </a:lvl1pPr>
          </a:lstStyle>
          <a:p>
            <a:fld id="{00C1FDA8-A71F-DB4A-9EB8-CFB781D3E86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0D144D08-6C8E-4929-A816-F217B45B14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44000" y="372271"/>
            <a:ext cx="1800000" cy="4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2" r:id="rId4"/>
    <p:sldLayoutId id="2147483668" r:id="rId5"/>
    <p:sldLayoutId id="2147483670" r:id="rId6"/>
    <p:sldLayoutId id="2147483666" r:id="rId7"/>
    <p:sldLayoutId id="2147483669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D31B-2A90-88E4-0C8B-233E0EF0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08873"/>
            <a:ext cx="6804409" cy="438000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Humanism and Reformation at the University of Wittenberg (1524-1574)</a:t>
            </a: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A14E8F-1E87-1C15-9B09-27832AC7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5245767"/>
            <a:ext cx="6948487" cy="14726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Declamations and the utility of academic studies for church and society</a:t>
            </a:r>
          </a:p>
          <a:p>
            <a:r>
              <a:rPr lang="nl-NL" sz="1600" dirty="0"/>
              <a:t>Paper conference “</a:t>
            </a:r>
            <a:r>
              <a:rPr lang="en-US" sz="1600" dirty="0"/>
              <a:t>Transfer of Knowledge and Scholarship in the academic world”</a:t>
            </a:r>
            <a:endParaRPr lang="nl-NL" sz="1600" dirty="0"/>
          </a:p>
          <a:p>
            <a:r>
              <a:rPr lang="nl-NL" sz="1600" dirty="0"/>
              <a:t>Dr. J. van de Kamp</a:t>
            </a:r>
          </a:p>
          <a:p>
            <a:r>
              <a:rPr lang="nl-NL" sz="1600" dirty="0"/>
              <a:t>17 september, 2025</a:t>
            </a:r>
          </a:p>
        </p:txBody>
      </p:sp>
    </p:spTree>
    <p:extLst>
      <p:ext uri="{BB962C8B-B14F-4D97-AF65-F5344CB8AC3E}">
        <p14:creationId xmlns:p14="http://schemas.microsoft.com/office/powerpoint/2010/main" val="128300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DF86D-C981-99F0-989B-742ECD39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73349"/>
            <a:ext cx="7597549" cy="807897"/>
          </a:xfrm>
        </p:spPr>
        <p:txBody>
          <a:bodyPr>
            <a:normAutofit/>
          </a:bodyPr>
          <a:lstStyle/>
          <a:p>
            <a:r>
              <a:rPr lang="nl-NL" dirty="0"/>
              <a:t>6. </a:t>
            </a:r>
            <a:r>
              <a:rPr lang="nl-NL" dirty="0" err="1"/>
              <a:t>Methodology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0A251-8AC0-62BE-4490-DE36ECD1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840971"/>
            <a:ext cx="8475444" cy="4622891"/>
          </a:xfrm>
        </p:spPr>
        <p:txBody>
          <a:bodyPr>
            <a:normAutofit lnSpcReduction="10000"/>
          </a:bodyPr>
          <a:lstStyle/>
          <a:p>
            <a:pPr lvl="1" indent="-342900"/>
            <a:r>
              <a:rPr lang="nl-NL" sz="2400" dirty="0" err="1"/>
              <a:t>Bibliographical</a:t>
            </a:r>
            <a:r>
              <a:rPr lang="nl-NL" sz="2400" dirty="0"/>
              <a:t> research: </a:t>
            </a:r>
          </a:p>
          <a:p>
            <a:pPr lvl="2" indent="-342900"/>
            <a:r>
              <a:rPr lang="en-US" sz="2000" dirty="0"/>
              <a:t>bibliographical list of the declamations and chart the topics</a:t>
            </a:r>
          </a:p>
          <a:p>
            <a:pPr lvl="2" indent="-342900"/>
            <a:r>
              <a:rPr lang="en-US" sz="2000" dirty="0"/>
              <a:t>identify possible sources of the Wittenberg declamations (RQ1) + publications that may have been influenced by the Wittenberg speeches (RQ4-5).</a:t>
            </a:r>
          </a:p>
          <a:p>
            <a:pPr lvl="1" indent="-342900"/>
            <a:r>
              <a:rPr lang="en-US" sz="2400" dirty="0"/>
              <a:t>Analysis contents declamations </a:t>
            </a:r>
            <a:r>
              <a:rPr lang="nl-NL" sz="2000" dirty="0"/>
              <a:t>(RQ2)</a:t>
            </a:r>
          </a:p>
          <a:p>
            <a:pPr lvl="1" indent="-342900"/>
            <a:r>
              <a:rPr lang="nl-NL" sz="2400" dirty="0" err="1"/>
              <a:t>Literature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endParaRPr lang="nl-NL" sz="2400" dirty="0"/>
          </a:p>
          <a:p>
            <a:pPr lvl="2" indent="-342900"/>
            <a:r>
              <a:rPr lang="nl-NL" sz="2000" dirty="0" err="1"/>
              <a:t>Comparison</a:t>
            </a:r>
            <a:r>
              <a:rPr lang="nl-NL" sz="2000" dirty="0"/>
              <a:t> of Wittenberg </a:t>
            </a:r>
            <a:r>
              <a:rPr lang="nl-NL" sz="2000" dirty="0" err="1"/>
              <a:t>declamations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those</a:t>
            </a:r>
            <a:r>
              <a:rPr lang="nl-NL" sz="2000" dirty="0"/>
              <a:t> at </a:t>
            </a:r>
            <a:r>
              <a:rPr lang="nl-NL" sz="2000" dirty="0" err="1"/>
              <a:t>other</a:t>
            </a:r>
            <a:r>
              <a:rPr lang="nl-NL" sz="2000" dirty="0"/>
              <a:t> colleges (RQ5)</a:t>
            </a:r>
          </a:p>
          <a:p>
            <a:pPr lvl="1" indent="-342900"/>
            <a:r>
              <a:rPr lang="nl-NL" sz="2400" dirty="0" err="1"/>
              <a:t>Literary</a:t>
            </a:r>
            <a:r>
              <a:rPr lang="nl-NL" sz="2400" dirty="0"/>
              <a:t> analysis:</a:t>
            </a:r>
          </a:p>
          <a:p>
            <a:pPr lvl="2" indent="-342900"/>
            <a:r>
              <a:rPr lang="en-US" sz="2000" dirty="0"/>
              <a:t>form and structure of the speeches, stylistic devices </a:t>
            </a:r>
            <a:r>
              <a:rPr lang="nl-NL" sz="2000" dirty="0"/>
              <a:t>(RQ3)</a:t>
            </a:r>
          </a:p>
          <a:p>
            <a:pPr lvl="2" indent="-342900"/>
            <a:endParaRPr lang="nl-NL" sz="2000" dirty="0"/>
          </a:p>
          <a:p>
            <a:pPr marL="800100" lvl="2" indent="0">
              <a:buNone/>
            </a:pPr>
            <a:r>
              <a:rPr lang="nl-NL" sz="2000" dirty="0"/>
              <a:t>Parallel </a:t>
            </a:r>
            <a:r>
              <a:rPr lang="nl-NL" sz="2000" dirty="0" err="1"/>
              <a:t>to</a:t>
            </a:r>
            <a:r>
              <a:rPr lang="nl-NL" sz="2000" dirty="0"/>
              <a:t> research: </a:t>
            </a:r>
            <a:r>
              <a:rPr lang="nl-NL" sz="2000" dirty="0" err="1"/>
              <a:t>edition</a:t>
            </a:r>
            <a:r>
              <a:rPr lang="nl-NL" sz="2000" dirty="0"/>
              <a:t> of </a:t>
            </a:r>
            <a:r>
              <a:rPr lang="nl-NL" sz="2000" dirty="0" err="1"/>
              <a:t>declamations</a:t>
            </a:r>
            <a:r>
              <a:rPr lang="nl-NL" sz="2000" dirty="0"/>
              <a:t>, </a:t>
            </a:r>
            <a:r>
              <a:rPr lang="nl-NL" sz="2000" dirty="0" err="1"/>
              <a:t>a.o</a:t>
            </a:r>
            <a:r>
              <a:rPr lang="nl-NL" sz="2000" dirty="0"/>
              <a:t>., in </a:t>
            </a:r>
            <a:r>
              <a:rPr lang="nl-NL" sz="2000" dirty="0" err="1"/>
              <a:t>Melanchthon</a:t>
            </a:r>
            <a:r>
              <a:rPr lang="nl-NL" sz="2000" dirty="0"/>
              <a:t>, </a:t>
            </a:r>
            <a:r>
              <a:rPr lang="nl-NL" sz="2000" i="1" dirty="0"/>
              <a:t>Opera </a:t>
            </a:r>
            <a:r>
              <a:rPr lang="nl-NL" sz="2000" i="1" dirty="0" err="1"/>
              <a:t>Omnia</a:t>
            </a:r>
            <a:r>
              <a:rPr lang="nl-NL" sz="2000" i="1" dirty="0"/>
              <a:t> </a:t>
            </a:r>
            <a:r>
              <a:rPr lang="nl-NL" sz="2000" dirty="0"/>
              <a:t>(ed. Frank/</a:t>
            </a:r>
            <a:r>
              <a:rPr lang="nl-NL" sz="2000" dirty="0" err="1"/>
              <a:t>Leppin</a:t>
            </a:r>
            <a:r>
              <a:rPr lang="nl-NL" sz="2000" dirty="0"/>
              <a:t>/Selderhuis)</a:t>
            </a:r>
          </a:p>
        </p:txBody>
      </p:sp>
    </p:spTree>
    <p:extLst>
      <p:ext uri="{BB962C8B-B14F-4D97-AF65-F5344CB8AC3E}">
        <p14:creationId xmlns:p14="http://schemas.microsoft.com/office/powerpoint/2010/main" val="39778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8DC12-DFED-2B6D-50DC-4ACEA76F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Methodology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DF4F2-EF36-818A-7C86-988579B1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075883"/>
            <a:ext cx="7695856" cy="4135904"/>
          </a:xfrm>
        </p:spPr>
        <p:txBody>
          <a:bodyPr/>
          <a:lstStyle/>
          <a:p>
            <a:pPr lvl="1" indent="-342900"/>
            <a:r>
              <a:rPr lang="nl-NL" sz="2400" dirty="0" err="1"/>
              <a:t>Literature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endParaRPr lang="nl-NL" sz="2400" dirty="0"/>
          </a:p>
          <a:p>
            <a:pPr lvl="2" indent="-342900"/>
            <a:r>
              <a:rPr lang="nl-NL" sz="2000" dirty="0" err="1"/>
              <a:t>Comparison</a:t>
            </a:r>
            <a:r>
              <a:rPr lang="nl-NL" sz="2000" dirty="0"/>
              <a:t> of Wittenberg </a:t>
            </a:r>
            <a:r>
              <a:rPr lang="nl-NL" sz="2000" dirty="0" err="1"/>
              <a:t>declamations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those</a:t>
            </a:r>
            <a:r>
              <a:rPr lang="nl-NL" sz="2000" dirty="0"/>
              <a:t> at </a:t>
            </a:r>
            <a:r>
              <a:rPr lang="nl-NL" sz="2000" dirty="0" err="1"/>
              <a:t>other</a:t>
            </a:r>
            <a:r>
              <a:rPr lang="nl-NL" sz="2000" dirty="0"/>
              <a:t> colleges (RQ5)</a:t>
            </a:r>
          </a:p>
          <a:p>
            <a:pPr lvl="1" indent="-342900"/>
            <a:r>
              <a:rPr lang="nl-NL" sz="2400" dirty="0" err="1"/>
              <a:t>Literary</a:t>
            </a:r>
            <a:r>
              <a:rPr lang="nl-NL" sz="2400" dirty="0"/>
              <a:t> analysis:</a:t>
            </a:r>
          </a:p>
          <a:p>
            <a:pPr lvl="2" indent="-342900"/>
            <a:r>
              <a:rPr lang="en-US" sz="2000" dirty="0"/>
              <a:t>form and structure of the speeches, stylistic devices </a:t>
            </a:r>
            <a:r>
              <a:rPr lang="nl-NL" sz="2000" dirty="0"/>
              <a:t>(RQ3)</a:t>
            </a:r>
          </a:p>
          <a:p>
            <a:pPr lvl="2" indent="-342900"/>
            <a:endParaRPr lang="nl-NL" sz="2000" dirty="0"/>
          </a:p>
          <a:p>
            <a:pPr marL="800100" lvl="2" indent="0">
              <a:buNone/>
            </a:pPr>
            <a:r>
              <a:rPr lang="nl-NL" sz="2400" dirty="0"/>
              <a:t>Parallel </a:t>
            </a:r>
            <a:r>
              <a:rPr lang="nl-NL" sz="2400" dirty="0" err="1"/>
              <a:t>to</a:t>
            </a:r>
            <a:r>
              <a:rPr lang="nl-NL" sz="2400" dirty="0"/>
              <a:t> research: </a:t>
            </a:r>
            <a:r>
              <a:rPr lang="nl-NL" sz="2400" dirty="0" err="1"/>
              <a:t>edition</a:t>
            </a:r>
            <a:r>
              <a:rPr lang="nl-NL" sz="2400" dirty="0"/>
              <a:t> of </a:t>
            </a:r>
            <a:r>
              <a:rPr lang="nl-NL" sz="2400" dirty="0" err="1"/>
              <a:t>declamations</a:t>
            </a:r>
            <a:r>
              <a:rPr lang="nl-NL" sz="2400" dirty="0"/>
              <a:t>, </a:t>
            </a:r>
            <a:r>
              <a:rPr lang="nl-NL" sz="2400" dirty="0" err="1"/>
              <a:t>a.o</a:t>
            </a:r>
            <a:r>
              <a:rPr lang="nl-NL" sz="2400" dirty="0"/>
              <a:t>., in </a:t>
            </a:r>
            <a:r>
              <a:rPr lang="nl-NL" sz="2400" dirty="0" err="1"/>
              <a:t>Melanchthon</a:t>
            </a:r>
            <a:r>
              <a:rPr lang="nl-NL" sz="2400" dirty="0"/>
              <a:t>, </a:t>
            </a:r>
            <a:r>
              <a:rPr lang="nl-NL" sz="2400" i="1" dirty="0"/>
              <a:t>Opera </a:t>
            </a:r>
            <a:r>
              <a:rPr lang="nl-NL" sz="2400" i="1" dirty="0" err="1"/>
              <a:t>Omnia</a:t>
            </a:r>
            <a:r>
              <a:rPr lang="nl-NL" sz="2400" i="1" dirty="0"/>
              <a:t> </a:t>
            </a:r>
            <a:r>
              <a:rPr lang="nl-NL" sz="2400" dirty="0"/>
              <a:t>(ed. Frank/Leppin/Selderhuis)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63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98321-ECCB-42A7-C650-015BCDF6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</p:spPr>
        <p:txBody>
          <a:bodyPr anchor="ctr">
            <a:normAutofit fontScale="90000"/>
          </a:bodyPr>
          <a:lstStyle/>
          <a:p>
            <a:r>
              <a:rPr lang="nl-NL" sz="3700" dirty="0"/>
              <a:t>7. </a:t>
            </a:r>
            <a:r>
              <a:rPr lang="en-US" sz="3700"/>
              <a:t>Conclusion - relevance of the research</a:t>
            </a:r>
            <a:endParaRPr lang="nl-NL" sz="37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D1547FD-E330-6C3C-8684-F61EB193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98880"/>
            <a:ext cx="4268152" cy="4135904"/>
          </a:xfrm>
        </p:spPr>
        <p:txBody>
          <a:bodyPr>
            <a:normAutofit/>
          </a:bodyPr>
          <a:lstStyle/>
          <a:p>
            <a:r>
              <a:rPr lang="en-US" sz="2400" dirty="0"/>
              <a:t>contribution to the study of academic education from the Reformation side in the sixteenth century:</a:t>
            </a:r>
          </a:p>
          <a:p>
            <a:pPr lvl="1"/>
            <a:r>
              <a:rPr lang="en-US" sz="2000" dirty="0"/>
              <a:t>relationship to Humanism and Reformation, particularly in Wittenberg</a:t>
            </a:r>
          </a:p>
          <a:p>
            <a:pPr lvl="1"/>
            <a:r>
              <a:rPr lang="en-US" sz="2000" dirty="0"/>
              <a:t>Purpose of university education</a:t>
            </a:r>
          </a:p>
          <a:p>
            <a:pPr lvl="1"/>
            <a:r>
              <a:rPr lang="en-US" sz="2000" dirty="0"/>
              <a:t>Significance of Wittenberg university</a:t>
            </a:r>
            <a:endParaRPr lang="nl-NL" sz="2000" dirty="0"/>
          </a:p>
        </p:txBody>
      </p:sp>
      <p:pic>
        <p:nvPicPr>
          <p:cNvPr id="2050" name="Picture 2" descr="Declamatio Romanorum">
            <a:extLst>
              <a:ext uri="{FF2B5EF4-FFF2-40B4-BE49-F238E27FC236}">
                <a16:creationId xmlns:a16="http://schemas.microsoft.com/office/drawing/2014/main" id="{E19D82AE-6564-2D7E-8842-4AAACD2B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r="-2" b="17124"/>
          <a:stretch/>
        </p:blipFill>
        <p:spPr bwMode="auto">
          <a:xfrm>
            <a:off x="4904596" y="1998880"/>
            <a:ext cx="3752678" cy="41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1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2C72B-EBEB-6182-D3CC-E076BA05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</p:spPr>
        <p:txBody>
          <a:bodyPr anchor="ctr">
            <a:normAutofit/>
          </a:bodyPr>
          <a:lstStyle/>
          <a:p>
            <a:r>
              <a:rPr lang="nl-NL" dirty="0"/>
              <a:t>1. </a:t>
            </a:r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D9785B-35B4-1F4C-41EC-3D1BED88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22" y="2056632"/>
            <a:ext cx="3943178" cy="4407008"/>
          </a:xfrm>
        </p:spPr>
        <p:txBody>
          <a:bodyPr>
            <a:normAutofit/>
          </a:bodyPr>
          <a:lstStyle/>
          <a:p>
            <a:r>
              <a:rPr lang="nl-NL" dirty="0" err="1"/>
              <a:t>Humanism</a:t>
            </a:r>
            <a:r>
              <a:rPr lang="nl-NL" dirty="0"/>
              <a:t> – </a:t>
            </a:r>
            <a:r>
              <a:rPr lang="nl-NL" dirty="0" err="1"/>
              <a:t>Reformation</a:t>
            </a:r>
            <a:r>
              <a:rPr lang="nl-NL" dirty="0"/>
              <a:t>: more </a:t>
            </a:r>
            <a:r>
              <a:rPr lang="nl-NL" dirty="0" err="1"/>
              <a:t>transformation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rupture</a:t>
            </a:r>
            <a:endParaRPr lang="nl-NL" dirty="0"/>
          </a:p>
          <a:p>
            <a:pPr lvl="1"/>
            <a:r>
              <a:rPr lang="en-US" sz="2000" dirty="0"/>
              <a:t>Continuity: use of linguistic forms/media to make content useful to church and society</a:t>
            </a:r>
          </a:p>
          <a:p>
            <a:pPr lvl="1"/>
            <a:r>
              <a:rPr lang="en-US" sz="2000" dirty="0"/>
              <a:t>Changes: target group degrees, purpose of education and view of man </a:t>
            </a:r>
          </a:p>
          <a:p>
            <a:r>
              <a:rPr lang="nl-NL" dirty="0" err="1"/>
              <a:t>Transformation</a:t>
            </a:r>
            <a:r>
              <a:rPr lang="nl-NL" dirty="0"/>
              <a:t> – </a:t>
            </a:r>
            <a:r>
              <a:rPr lang="nl-NL" dirty="0" err="1"/>
              <a:t>how</a:t>
            </a:r>
            <a:r>
              <a:rPr lang="nl-NL" dirty="0"/>
              <a:t>?</a:t>
            </a:r>
          </a:p>
          <a:p>
            <a:pPr lvl="1"/>
            <a:r>
              <a:rPr lang="nl-NL" sz="2000" dirty="0"/>
              <a:t>University of Wittenberg (</a:t>
            </a:r>
            <a:r>
              <a:rPr lang="nl-NL" sz="2000" i="1" dirty="0" err="1"/>
              <a:t>Leucorea</a:t>
            </a:r>
            <a:r>
              <a:rPr lang="nl-NL" sz="2000" dirty="0"/>
              <a:t>)</a:t>
            </a:r>
          </a:p>
          <a:p>
            <a:pPr lvl="1"/>
            <a:r>
              <a:rPr lang="nl-NL" sz="2000" dirty="0"/>
              <a:t>Teaching form: </a:t>
            </a:r>
            <a:r>
              <a:rPr lang="nl-NL" sz="2000" i="1" dirty="0" err="1"/>
              <a:t>declamationes</a:t>
            </a:r>
            <a:endParaRPr lang="nl-NL" sz="2000" dirty="0"/>
          </a:p>
        </p:txBody>
      </p:sp>
      <p:pic>
        <p:nvPicPr>
          <p:cNvPr id="4" name="Picture 2" descr="Smarthistory – The Protestant Reformation">
            <a:extLst>
              <a:ext uri="{FF2B5EF4-FFF2-40B4-BE49-F238E27FC236}">
                <a16:creationId xmlns:a16="http://schemas.microsoft.com/office/drawing/2014/main" id="{EAEBAF5D-9716-5672-2747-8C20534A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14578" b="3"/>
          <a:stretch/>
        </p:blipFill>
        <p:spPr bwMode="auto">
          <a:xfrm>
            <a:off x="4962199" y="2056632"/>
            <a:ext cx="3673506" cy="40486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5699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3D33E-E788-466B-2DED-1CCF0E6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6" y="1660350"/>
            <a:ext cx="2954766" cy="4187345"/>
          </a:xfrm>
        </p:spPr>
        <p:txBody>
          <a:bodyPr>
            <a:normAutofit/>
          </a:bodyPr>
          <a:lstStyle/>
          <a:p>
            <a:pPr algn="r"/>
            <a:r>
              <a:rPr lang="nl-NL" sz="5400" dirty="0" err="1"/>
              <a:t>Structure</a:t>
            </a:r>
            <a:endParaRPr lang="nl-NL" sz="54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0FE6E0C-B588-0908-7CE6-0D3E62504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296798"/>
              </p:ext>
            </p:extLst>
          </p:nvPr>
        </p:nvGraphicFramePr>
        <p:xfrm>
          <a:off x="3831402" y="1660351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48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63801-A6BF-CA7A-DBAD-E1A8EFF0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</p:spPr>
        <p:txBody>
          <a:bodyPr anchor="ctr">
            <a:normAutofit/>
          </a:bodyPr>
          <a:lstStyle/>
          <a:p>
            <a:r>
              <a:rPr lang="nl-NL" dirty="0"/>
              <a:t>2. </a:t>
            </a:r>
            <a:r>
              <a:rPr lang="nl-NL" dirty="0" err="1"/>
              <a:t>Declamations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693BA4-BA2C-00FB-EFC1-908C445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26"/>
            <a:ext cx="5543057" cy="4135904"/>
          </a:xfrm>
        </p:spPr>
        <p:txBody>
          <a:bodyPr>
            <a:normAutofit/>
          </a:bodyPr>
          <a:lstStyle/>
          <a:p>
            <a:r>
              <a:rPr lang="en-US" sz="2400" dirty="0"/>
              <a:t>Relation to Humanism - educational forms and media</a:t>
            </a:r>
          </a:p>
          <a:p>
            <a:pPr lvl="1"/>
            <a:r>
              <a:rPr lang="en-US" sz="2000" dirty="0"/>
              <a:t>Strategies author et al.</a:t>
            </a:r>
            <a:endParaRPr lang="nl-NL" sz="2000" dirty="0"/>
          </a:p>
          <a:p>
            <a:r>
              <a:rPr lang="en-US" sz="2400" dirty="0"/>
              <a:t>Introduction in Wittenberg: 1524, Melanchthon</a:t>
            </a:r>
          </a:p>
          <a:p>
            <a:r>
              <a:rPr lang="en-US" sz="2400" dirty="0"/>
              <a:t>Training in eloquence</a:t>
            </a:r>
          </a:p>
          <a:p>
            <a:r>
              <a:rPr lang="en-US" sz="2400" dirty="0"/>
              <a:t>Range of topics</a:t>
            </a:r>
          </a:p>
          <a:p>
            <a:r>
              <a:rPr lang="en-US" sz="2400" dirty="0"/>
              <a:t>Role of Melanchthon</a:t>
            </a:r>
          </a:p>
          <a:p>
            <a:r>
              <a:rPr lang="en-US" sz="2400" dirty="0"/>
              <a:t>1524-1574 (coincides with fall of </a:t>
            </a:r>
            <a:r>
              <a:rPr lang="en-US" sz="2400" dirty="0" err="1"/>
              <a:t>Philippists</a:t>
            </a:r>
            <a:r>
              <a:rPr lang="en-US" sz="2400" dirty="0"/>
              <a:t>)</a:t>
            </a:r>
          </a:p>
        </p:txBody>
      </p:sp>
      <p:pic>
        <p:nvPicPr>
          <p:cNvPr id="3" name="Picture 2" descr="Afbeeldingsresultaten voor Melanchthon">
            <a:extLst>
              <a:ext uri="{FF2B5EF4-FFF2-40B4-BE49-F238E27FC236}">
                <a16:creationId xmlns:a16="http://schemas.microsoft.com/office/drawing/2014/main" id="{22CB8BFE-78C8-40F6-8DF0-1FB16C08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r="12611" b="3"/>
          <a:stretch/>
        </p:blipFill>
        <p:spPr bwMode="auto">
          <a:xfrm>
            <a:off x="6091785" y="1825625"/>
            <a:ext cx="2251606" cy="413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16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63801-A6BF-CA7A-DBAD-E1A8EFF0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3600" dirty="0"/>
              <a:t>3. State of research concerning the Wittenberg declamations (1)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D8BE9-E482-27B6-0583-795E1E63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2" y="2572883"/>
            <a:ext cx="5227641" cy="3613899"/>
          </a:xfrm>
        </p:spPr>
        <p:txBody>
          <a:bodyPr>
            <a:normAutofit/>
          </a:bodyPr>
          <a:lstStyle/>
          <a:p>
            <a:r>
              <a:rPr lang="nl-NL" sz="2400" dirty="0" err="1"/>
              <a:t>Editions</a:t>
            </a:r>
            <a:r>
              <a:rPr lang="nl-NL" sz="2400" dirty="0"/>
              <a:t>: </a:t>
            </a:r>
            <a:r>
              <a:rPr lang="nl-NL" sz="2400" i="1" dirty="0"/>
              <a:t>Corpus </a:t>
            </a:r>
            <a:r>
              <a:rPr lang="nl-NL" sz="2400" i="1" dirty="0" err="1"/>
              <a:t>Reformatorum</a:t>
            </a:r>
            <a:r>
              <a:rPr lang="nl-NL" sz="2400" i="1" dirty="0"/>
              <a:t> </a:t>
            </a:r>
            <a:r>
              <a:rPr lang="nl-NL" sz="2400" dirty="0"/>
              <a:t>(CR) vols. 10-12 (1842-1844); </a:t>
            </a:r>
            <a:r>
              <a:rPr lang="nl-NL" sz="2400" i="1" dirty="0" err="1"/>
              <a:t>Melanchthon-Studienausgabe</a:t>
            </a:r>
            <a:r>
              <a:rPr lang="nl-NL" sz="2400" dirty="0"/>
              <a:t> (MSA) vol. 3, 1961</a:t>
            </a:r>
          </a:p>
          <a:p>
            <a:r>
              <a:rPr lang="nl-NL" sz="2400" dirty="0" err="1"/>
              <a:t>Bibliography</a:t>
            </a:r>
            <a:r>
              <a:rPr lang="nl-NL" sz="2400" dirty="0"/>
              <a:t>: </a:t>
            </a:r>
            <a:r>
              <a:rPr lang="nl-NL" sz="2400" dirty="0" err="1"/>
              <a:t>a.o</a:t>
            </a:r>
            <a:r>
              <a:rPr lang="nl-NL" sz="2400" dirty="0"/>
              <a:t>., </a:t>
            </a:r>
            <a:r>
              <a:rPr lang="nl-NL" sz="2400" dirty="0" err="1"/>
              <a:t>Koehn</a:t>
            </a:r>
            <a:r>
              <a:rPr lang="nl-NL" sz="2400" dirty="0"/>
              <a:t> 1984; Claus 2014</a:t>
            </a:r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029594-63B1-32CE-9208-CEC03407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40" y="2399020"/>
            <a:ext cx="3008618" cy="37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C8B7A-9449-3CEF-9A9A-717A7D53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19A6F-FEE8-860B-D4B9-1F987B3E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3600" dirty="0"/>
              <a:t>3. State of research concerning the Wittenberg declamations (2)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E6521-E578-776D-89F9-26C07AD4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194560"/>
            <a:ext cx="8443912" cy="3766969"/>
          </a:xfrm>
        </p:spPr>
        <p:txBody>
          <a:bodyPr>
            <a:normAutofit/>
          </a:bodyPr>
          <a:lstStyle/>
          <a:p>
            <a:r>
              <a:rPr lang="en-US" sz="2800" dirty="0"/>
              <a:t>Studies: analysis of contents</a:t>
            </a:r>
            <a:r>
              <a:rPr lang="nl-NL" sz="2800" dirty="0"/>
              <a:t>:</a:t>
            </a:r>
          </a:p>
          <a:p>
            <a:pPr lvl="1"/>
            <a:r>
              <a:rPr lang="nl-NL" sz="2400" i="1" dirty="0"/>
              <a:t>Vitae </a:t>
            </a:r>
            <a:r>
              <a:rPr lang="nl-NL" sz="2400" dirty="0"/>
              <a:t>of (</a:t>
            </a:r>
            <a:r>
              <a:rPr lang="nl-NL" sz="2400" dirty="0" err="1"/>
              <a:t>historical</a:t>
            </a:r>
            <a:r>
              <a:rPr lang="nl-NL" sz="2400" dirty="0"/>
              <a:t>) persons: </a:t>
            </a:r>
            <a:r>
              <a:rPr lang="nl-NL" sz="2400" dirty="0" err="1"/>
              <a:t>Scheible</a:t>
            </a:r>
            <a:r>
              <a:rPr lang="nl-NL" sz="2400" dirty="0"/>
              <a:t> 1993</a:t>
            </a:r>
          </a:p>
          <a:p>
            <a:pPr lvl="1"/>
            <a:r>
              <a:rPr lang="nl-NL" sz="2400" dirty="0" err="1"/>
              <a:t>Medicine</a:t>
            </a:r>
            <a:r>
              <a:rPr lang="nl-NL" sz="2400" dirty="0"/>
              <a:t>: </a:t>
            </a:r>
            <a:r>
              <a:rPr lang="nl-NL" sz="2400" dirty="0" err="1"/>
              <a:t>Hofheinz</a:t>
            </a:r>
            <a:r>
              <a:rPr lang="nl-NL" sz="2400" dirty="0"/>
              <a:t> 2001</a:t>
            </a:r>
          </a:p>
          <a:p>
            <a:pPr lvl="1"/>
            <a:r>
              <a:rPr lang="nl-NL" sz="2400" dirty="0" err="1"/>
              <a:t>Law</a:t>
            </a:r>
            <a:r>
              <a:rPr lang="nl-NL" sz="2400" dirty="0"/>
              <a:t>: </a:t>
            </a:r>
            <a:r>
              <a:rPr lang="nl-NL" sz="2400" dirty="0" err="1"/>
              <a:t>Kisch</a:t>
            </a:r>
            <a:r>
              <a:rPr lang="nl-NL" sz="2400" dirty="0"/>
              <a:t> 1967; </a:t>
            </a:r>
            <a:r>
              <a:rPr lang="nl-NL" sz="2400" dirty="0" err="1"/>
              <a:t>Deflers</a:t>
            </a:r>
            <a:r>
              <a:rPr lang="nl-NL" sz="2400" dirty="0"/>
              <a:t> 2005</a:t>
            </a:r>
          </a:p>
          <a:p>
            <a:pPr lvl="1"/>
            <a:r>
              <a:rPr lang="nl-NL" sz="2400" dirty="0" err="1"/>
              <a:t>authorship</a:t>
            </a:r>
            <a:r>
              <a:rPr lang="nl-NL" sz="2400" dirty="0"/>
              <a:t>: most </a:t>
            </a:r>
            <a:r>
              <a:rPr lang="nl-NL" sz="2400" dirty="0" err="1"/>
              <a:t>recently</a:t>
            </a:r>
            <a:r>
              <a:rPr lang="nl-NL" sz="2400" dirty="0"/>
              <a:t> </a:t>
            </a:r>
            <a:r>
              <a:rPr lang="nl-NL" sz="2400" dirty="0" err="1"/>
              <a:t>Gößner</a:t>
            </a:r>
            <a:r>
              <a:rPr lang="nl-NL" sz="2400" dirty="0"/>
              <a:t> 2022: “</a:t>
            </a:r>
            <a:r>
              <a:rPr lang="de-DE" sz="2400" dirty="0"/>
              <a:t>Melanchthons Geist in </a:t>
            </a:r>
            <a:r>
              <a:rPr lang="de-DE" sz="2400" dirty="0" err="1"/>
              <a:t>Örtels</a:t>
            </a:r>
            <a:r>
              <a:rPr lang="de-DE" sz="2400" dirty="0"/>
              <a:t> Worten“: Veit </a:t>
            </a:r>
            <a:r>
              <a:rPr lang="de-DE" sz="2400" dirty="0" err="1"/>
              <a:t>Örtel</a:t>
            </a:r>
            <a:r>
              <a:rPr lang="de-DE" sz="2400" dirty="0"/>
              <a:t> ‚1st </a:t>
            </a:r>
            <a:r>
              <a:rPr lang="de-DE" sz="2400" dirty="0" err="1"/>
              <a:t>author</a:t>
            </a:r>
            <a:r>
              <a:rPr lang="de-DE" sz="2400" dirty="0"/>
              <a:t>‘, Melanchthon ‚2nd </a:t>
            </a:r>
            <a:r>
              <a:rPr lang="de-DE" sz="2400" dirty="0" err="1"/>
              <a:t>author</a:t>
            </a:r>
            <a:r>
              <a:rPr lang="de-DE" sz="2400" dirty="0"/>
              <a:t>‘</a:t>
            </a:r>
            <a:endParaRPr lang="nl-NL" sz="2800" dirty="0"/>
          </a:p>
          <a:p>
            <a:r>
              <a:rPr lang="en-US" sz="2800" dirty="0"/>
              <a:t>However, no comprehensive study yet</a:t>
            </a:r>
          </a:p>
          <a:p>
            <a:r>
              <a:rPr lang="en-US" sz="2800" dirty="0"/>
              <a:t>new angle: </a:t>
            </a:r>
            <a:r>
              <a:rPr lang="en-US" sz="2800" i="1" dirty="0"/>
              <a:t>usefulness of contents for church and society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7282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63801-A6BF-CA7A-DBAD-E1A8EFF0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</p:spPr>
        <p:txBody>
          <a:bodyPr anchor="ctr">
            <a:normAutofit/>
          </a:bodyPr>
          <a:lstStyle/>
          <a:p>
            <a:r>
              <a:rPr lang="nl-NL" dirty="0"/>
              <a:t>4. </a:t>
            </a:r>
            <a:r>
              <a:rPr lang="nl-NL" dirty="0" err="1"/>
              <a:t>Theoretical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(1)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01869D-6304-FF64-6E27-B83635F6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23393"/>
            <a:ext cx="6101818" cy="44563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usus</a:t>
            </a:r>
            <a:r>
              <a:rPr lang="en-US" sz="2400" dirty="0"/>
              <a:t> or </a:t>
            </a:r>
            <a:r>
              <a:rPr lang="en-US" sz="2400" b="1" i="1" dirty="0" err="1"/>
              <a:t>utilitas</a:t>
            </a:r>
            <a:r>
              <a:rPr lang="en-US" sz="2400" dirty="0"/>
              <a:t> of scholarly research and education</a:t>
            </a:r>
          </a:p>
          <a:p>
            <a:pPr lvl="1"/>
            <a:r>
              <a:rPr lang="en-US" sz="2400" dirty="0"/>
              <a:t>in Humanism and Reformation in general</a:t>
            </a:r>
          </a:p>
          <a:p>
            <a:pPr lvl="1"/>
            <a:r>
              <a:rPr lang="en-US" sz="2400" dirty="0"/>
              <a:t>At Wittenberg and with Melanchthon</a:t>
            </a:r>
          </a:p>
          <a:p>
            <a:pPr lvl="2"/>
            <a:r>
              <a:rPr lang="en-US" sz="2400" dirty="0"/>
              <a:t>Wittenberg: “utilitarian[s]” view of education (M. Wriedt)</a:t>
            </a:r>
          </a:p>
          <a:p>
            <a:pPr lvl="2"/>
            <a:r>
              <a:rPr lang="en-US" sz="2400" dirty="0"/>
              <a:t>Melanchthon: “Wissenschaft und Gesellschaft” (N. </a:t>
            </a:r>
            <a:r>
              <a:rPr lang="en-US" sz="2400" dirty="0" err="1"/>
              <a:t>Kuropka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“</a:t>
            </a:r>
            <a:r>
              <a:rPr lang="en-US" sz="2400" dirty="0" err="1"/>
              <a:t>funktionale</a:t>
            </a:r>
            <a:r>
              <a:rPr lang="en-US" sz="2400" dirty="0"/>
              <a:t> </a:t>
            </a:r>
            <a:r>
              <a:rPr lang="en-US" sz="2400" dirty="0" err="1"/>
              <a:t>Christologie</a:t>
            </a:r>
            <a:r>
              <a:rPr lang="en-US" sz="2400" dirty="0"/>
              <a:t>” (C.H. </a:t>
            </a:r>
            <a:r>
              <a:rPr lang="en-US" sz="2400" dirty="0" err="1"/>
              <a:t>Ratschow</a:t>
            </a:r>
            <a:r>
              <a:rPr lang="en-US" sz="2400" dirty="0"/>
              <a:t>) </a:t>
            </a:r>
          </a:p>
          <a:p>
            <a:pPr lvl="2"/>
            <a:r>
              <a:rPr lang="en-US" sz="2400" dirty="0"/>
              <a:t>Declamations: </a:t>
            </a:r>
          </a:p>
          <a:p>
            <a:pPr lvl="3"/>
            <a:r>
              <a:rPr lang="en-US" sz="2400" i="1" dirty="0" err="1"/>
              <a:t>materiae</a:t>
            </a:r>
            <a:r>
              <a:rPr lang="en-US" sz="2400" i="1" dirty="0"/>
              <a:t> rerum </a:t>
            </a:r>
            <a:r>
              <a:rPr lang="en-US" sz="2400" i="1" dirty="0" err="1"/>
              <a:t>utilium</a:t>
            </a:r>
            <a:r>
              <a:rPr lang="en-US" sz="2400" i="1" dirty="0"/>
              <a:t> </a:t>
            </a:r>
            <a:r>
              <a:rPr lang="en-US" sz="2400" dirty="0"/>
              <a:t>(J. Camerarius)</a:t>
            </a:r>
          </a:p>
          <a:p>
            <a:pPr lvl="3"/>
            <a:r>
              <a:rPr lang="en-US" sz="2400" i="1" dirty="0"/>
              <a:t>usus</a:t>
            </a:r>
            <a:r>
              <a:rPr lang="en-US" sz="2400" dirty="0"/>
              <a:t> and </a:t>
            </a:r>
            <a:r>
              <a:rPr lang="en-US" sz="2400" i="1" dirty="0" err="1"/>
              <a:t>utilitas</a:t>
            </a:r>
            <a:r>
              <a:rPr lang="en-US" sz="2400" dirty="0"/>
              <a:t> </a:t>
            </a:r>
          </a:p>
        </p:txBody>
      </p:sp>
      <p:pic>
        <p:nvPicPr>
          <p:cNvPr id="1026" name="Picture 2" descr="Philipp Melanchthon: Wissenschaft und Gesellschaft">
            <a:extLst>
              <a:ext uri="{FF2B5EF4-FFF2-40B4-BE49-F238E27FC236}">
                <a16:creationId xmlns:a16="http://schemas.microsoft.com/office/drawing/2014/main" id="{48292986-BCA5-54BC-BD5A-929A830A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9945" b="3"/>
          <a:stretch/>
        </p:blipFill>
        <p:spPr bwMode="auto">
          <a:xfrm>
            <a:off x="6623230" y="2083633"/>
            <a:ext cx="2251606" cy="41359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7046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0C07F-5376-C9D4-40F2-25EE66BC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6F7A3-E755-2459-8CA1-FF0279F9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017728"/>
            <a:ext cx="7697631" cy="807897"/>
          </a:xfrm>
        </p:spPr>
        <p:txBody>
          <a:bodyPr anchor="ctr">
            <a:normAutofit/>
          </a:bodyPr>
          <a:lstStyle/>
          <a:p>
            <a:r>
              <a:rPr lang="nl-NL" dirty="0"/>
              <a:t>4. </a:t>
            </a:r>
            <a:r>
              <a:rPr lang="nl-NL" dirty="0" err="1"/>
              <a:t>Theoretical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(2)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48A288-4128-7462-7EFB-4C1601A4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117558"/>
            <a:ext cx="8228162" cy="384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b="1" dirty="0"/>
              <a:t>cultural transfer </a:t>
            </a:r>
            <a:r>
              <a:rPr lang="en-US" sz="2800" dirty="0"/>
              <a:t>(Late Middle Ages/Humanism – Reformation)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which contents</a:t>
            </a:r>
          </a:p>
          <a:p>
            <a:r>
              <a:rPr lang="en-US" sz="2800" dirty="0"/>
              <a:t>which sources</a:t>
            </a:r>
          </a:p>
          <a:p>
            <a:r>
              <a:rPr lang="en-US" sz="2800" dirty="0"/>
              <a:t>to what extent and how made beneficial to church and society</a:t>
            </a:r>
          </a:p>
          <a:p>
            <a:r>
              <a:rPr lang="en-US" sz="2800" dirty="0"/>
              <a:t>how disseminated</a:t>
            </a:r>
          </a:p>
        </p:txBody>
      </p:sp>
    </p:spTree>
    <p:extLst>
      <p:ext uri="{BB962C8B-B14F-4D97-AF65-F5344CB8AC3E}">
        <p14:creationId xmlns:p14="http://schemas.microsoft.com/office/powerpoint/2010/main" val="29786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DF86D-C981-99F0-989B-742ECD39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12" y="545288"/>
            <a:ext cx="7697631" cy="807897"/>
          </a:xfrm>
        </p:spPr>
        <p:txBody>
          <a:bodyPr>
            <a:noAutofit/>
          </a:bodyPr>
          <a:lstStyle/>
          <a:p>
            <a:r>
              <a:rPr lang="nl-NL" dirty="0"/>
              <a:t>5. Research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0A251-8AC0-62BE-4490-DE36ECD1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2" y="1665225"/>
            <a:ext cx="8354076" cy="431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To what extent and how were declamations at high schools in the sixteenth century, especially in Wittenberg, making the study of all kinds of subjects useful to church and society?</a:t>
            </a:r>
          </a:p>
          <a:p>
            <a:pPr marL="0" indent="0">
              <a:buNone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what sources?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what extent and how made useful to church and society?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what form presented?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the contents further disseminated?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did the declamations at Wittenberg compare with those at other universities?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84841680"/>
      </p:ext>
    </p:extLst>
  </p:cSld>
  <p:clrMapOvr>
    <a:masterClrMapping/>
  </p:clrMapOvr>
</p:sld>
</file>

<file path=ppt/theme/theme1.xml><?xml version="1.0" encoding="utf-8"?>
<a:theme xmlns:a="http://schemas.openxmlformats.org/drawingml/2006/main" name="TUA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A-PP_template-NL-LowRes-NIEUW2.potx" id="{AF7A21F2-E771-49AE-9C57-2C7148A64466}" vid="{821A248F-9DE0-4900-9231-05BDEEC105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44FBA6D28494093B0487B630EDC22" ma:contentTypeVersion="5" ma:contentTypeDescription="Een nieuw document maken." ma:contentTypeScope="" ma:versionID="c85221fa209038e232aff219e9c3ab45">
  <xsd:schema xmlns:xsd="http://www.w3.org/2001/XMLSchema" xmlns:xs="http://www.w3.org/2001/XMLSchema" xmlns:p="http://schemas.microsoft.com/office/2006/metadata/properties" xmlns:ns2="9d09cd5c-1031-4a70-b7ff-76067bca1c52" xmlns:ns3="30a3e371-438f-4f9b-ac9b-1040282acab6" targetNamespace="http://schemas.microsoft.com/office/2006/metadata/properties" ma:root="true" ma:fieldsID="c17ac8659742a2825519245d8c61f776" ns2:_="" ns3:_="">
    <xsd:import namespace="9d09cd5c-1031-4a70-b7ff-76067bca1c52"/>
    <xsd:import namespace="30a3e371-438f-4f9b-ac9b-1040282ac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9cd5c-1031-4a70-b7ff-76067bca1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e371-438f-4f9b-ac9b-1040282ac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5D175-E95E-4C55-AEC3-DE2BB86CA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9cd5c-1031-4a70-b7ff-76067bca1c52"/>
    <ds:schemaRef ds:uri="30a3e371-438f-4f9b-ac9b-1040282ac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A9058D-3B31-46BB-AA34-84A12C6AE6C6}">
  <ds:schemaRefs>
    <ds:schemaRef ds:uri="http://schemas.microsoft.com/office/2006/documentManagement/types"/>
    <ds:schemaRef ds:uri="9d09cd5c-1031-4a70-b7ff-76067bca1c52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0a3e371-438f-4f9b-ac9b-1040282acab6"/>
  </ds:schemaRefs>
</ds:datastoreItem>
</file>

<file path=customXml/itemProps3.xml><?xml version="1.0" encoding="utf-8"?>
<ds:datastoreItem xmlns:ds="http://schemas.openxmlformats.org/officeDocument/2006/customXml" ds:itemID="{B9C7A1EC-6F0A-4A43-9D11-66CDF1379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TUA-PP_template-NL</Template>
  <TotalTime>740</TotalTime>
  <Words>694</Words>
  <Application>Microsoft Office PowerPoint</Application>
  <PresentationFormat>Diavoorstelling (4:3)</PresentationFormat>
  <Paragraphs>96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Arial</vt:lpstr>
      <vt:lpstr>Gill Sans MT</vt:lpstr>
      <vt:lpstr>TUA-thema</vt:lpstr>
      <vt:lpstr>Humanism and Reformation at the University of Wittenberg (1524-1574)</vt:lpstr>
      <vt:lpstr>1. Introduction</vt:lpstr>
      <vt:lpstr>Structure</vt:lpstr>
      <vt:lpstr>2. Declamations</vt:lpstr>
      <vt:lpstr>3. State of research concerning the Wittenberg declamations (1)</vt:lpstr>
      <vt:lpstr>3. State of research concerning the Wittenberg declamations (2)</vt:lpstr>
      <vt:lpstr>4. Theoretical framework (1)</vt:lpstr>
      <vt:lpstr>4. Theoretical framework (2)</vt:lpstr>
      <vt:lpstr>5. Research questions</vt:lpstr>
      <vt:lpstr>6. Methodology (1)</vt:lpstr>
      <vt:lpstr>6. Methodology (2)</vt:lpstr>
      <vt:lpstr>7. Conclusion - relevance of the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J. van de Kamp</dc:creator>
  <cp:lastModifiedBy>J. van de Kamp</cp:lastModifiedBy>
  <cp:revision>4</cp:revision>
  <cp:lastPrinted>2022-08-24T09:55:51Z</cp:lastPrinted>
  <dcterms:created xsi:type="dcterms:W3CDTF">2024-10-24T09:58:49Z</dcterms:created>
  <dcterms:modified xsi:type="dcterms:W3CDTF">2025-09-11T07:36:41Z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0x01010000B44FBA6D28494093B0487B630EDC22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