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8" r:id="rId4"/>
    <p:sldId id="279" r:id="rId5"/>
    <p:sldId id="281" r:id="rId6"/>
    <p:sldId id="282" r:id="rId7"/>
    <p:sldId id="283" r:id="rId8"/>
    <p:sldId id="284" r:id="rId9"/>
    <p:sldId id="285" r:id="rId10"/>
    <p:sldId id="286" r:id="rId11"/>
    <p:sldId id="287" r:id="rId12"/>
    <p:sldId id="288" r:id="rId13"/>
    <p:sldId id="289" r:id="rId14"/>
    <p:sldId id="277" r:id="rId15"/>
    <p:sldId id="290" r:id="rId16"/>
    <p:sldId id="291" r:id="rId17"/>
    <p:sldId id="292" r:id="rId18"/>
    <p:sldId id="297" r:id="rId19"/>
    <p:sldId id="280" r:id="rId20"/>
    <p:sldId id="293" r:id="rId21"/>
    <p:sldId id="296" r:id="rId22"/>
    <p:sldId id="294" r:id="rId23"/>
    <p:sldId id="295"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uzana Lukacov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1D"/>
    <a:srgbClr val="FF1D1D"/>
    <a:srgbClr val="2D1DFF"/>
    <a:srgbClr val="157FFF"/>
    <a:srgbClr val="F7E289"/>
    <a:srgbClr val="FF9E1D"/>
    <a:srgbClr val="D68B1C"/>
    <a:srgbClr val="D096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4660"/>
  </p:normalViewPr>
  <p:slideViewPr>
    <p:cSldViewPr>
      <p:cViewPr varScale="1">
        <p:scale>
          <a:sx n="68" d="100"/>
          <a:sy n="68" d="100"/>
        </p:scale>
        <p:origin x="1470" y="60"/>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7080" y="4956050"/>
            <a:ext cx="8093365" cy="458115"/>
          </a:xfrm>
          <a:effectLst>
            <a:outerShdw blurRad="50800" dist="25400" dir="2700000" algn="tl" rotWithShape="0">
              <a:prstClr val="black">
                <a:alpha val="61000"/>
              </a:prstClr>
            </a:outerShdw>
          </a:effectLst>
        </p:spPr>
        <p:txBody>
          <a:bodyPr>
            <a:normAutofit/>
          </a:bodyPr>
          <a:lstStyle>
            <a:lvl1pPr algn="l">
              <a:defRPr sz="3600">
                <a:solidFill>
                  <a:srgbClr val="FFFF00"/>
                </a:solidFill>
              </a:defRPr>
            </a:lvl1pPr>
          </a:lstStyle>
          <a:p>
            <a:r>
              <a:rPr lang="en-US" dirty="0"/>
              <a:t>Click to edit Master title style</a:t>
            </a:r>
          </a:p>
        </p:txBody>
      </p:sp>
      <p:sp>
        <p:nvSpPr>
          <p:cNvPr id="3" name="Subtitle 2"/>
          <p:cNvSpPr>
            <a:spLocks noGrp="1"/>
          </p:cNvSpPr>
          <p:nvPr>
            <p:ph type="subTitle" idx="1"/>
          </p:nvPr>
        </p:nvSpPr>
        <p:spPr>
          <a:xfrm>
            <a:off x="907080" y="5566870"/>
            <a:ext cx="6400800" cy="458115"/>
          </a:xfrm>
        </p:spPr>
        <p:txBody>
          <a:bodyPr>
            <a:normAutofit/>
          </a:bodyPr>
          <a:lstStyle>
            <a:lvl1pPr marL="0" indent="0" algn="l">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9EFBF08-F992-476D-B08A-BEBF48DC4347}" type="datetimeFigureOut">
              <a:rPr lang="en-US"/>
              <a:pPr>
                <a:defRPr/>
              </a:pPr>
              <a:t>3/26/2020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70BFED-5473-4263-8476-857CC3F0E0B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8E0C90F-8A25-4F65-A644-6D43438425D0}" type="datetimeFigureOut">
              <a:rPr lang="en-US"/>
              <a:pPr>
                <a:defRPr/>
              </a:pPr>
              <a:t>3/26/2020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646872-7EE4-4567-8D20-53926601671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32FD882-D9C7-4C91-93B5-E587A000C6EC}" type="datetimeFigureOut">
              <a:rPr lang="en-US"/>
              <a:pPr>
                <a:defRPr/>
              </a:pPr>
              <a:t>3/26/2020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952A69-336F-4EE5-9FFF-81C67E1B9BE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F79F2AB-9A71-45D2-8620-2687F4A5E71F}" type="datetimeFigureOut">
              <a:rPr lang="en-US"/>
              <a:pPr>
                <a:defRPr/>
              </a:pPr>
              <a:t>3/26/2020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2FF378-50DD-4129-BA09-C40E0630013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6260" y="1443835"/>
            <a:ext cx="8551480" cy="610820"/>
          </a:xfrm>
        </p:spPr>
        <p:txBody>
          <a:bodyPr>
            <a:normAutofit/>
          </a:bodyPr>
          <a:lstStyle>
            <a:lvl1pPr algn="l">
              <a:defRPr sz="3600">
                <a:solidFill>
                  <a:srgbClr val="FFFF00"/>
                </a:solidFill>
              </a:defRPr>
            </a:lvl1pPr>
          </a:lstStyle>
          <a:p>
            <a:r>
              <a:rPr lang="en-US" dirty="0"/>
              <a:t>Click to edit Master title style</a:t>
            </a:r>
          </a:p>
        </p:txBody>
      </p:sp>
      <p:sp>
        <p:nvSpPr>
          <p:cNvPr id="3" name="Content Placeholder 2"/>
          <p:cNvSpPr>
            <a:spLocks noGrp="1"/>
          </p:cNvSpPr>
          <p:nvPr>
            <p:ph idx="1"/>
          </p:nvPr>
        </p:nvSpPr>
        <p:spPr>
          <a:xfrm>
            <a:off x="296260" y="2054654"/>
            <a:ext cx="8551480" cy="4428445"/>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9EC9BEA3-CCA8-4E68-AE9C-B784FC69CB94}" type="datetimeFigureOut">
              <a:rPr lang="en-US"/>
              <a:pPr>
                <a:defRPr/>
              </a:pPr>
              <a:t>3/26/2020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F5BF50-F840-4A63-88EC-E6F42C3DDAC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7016195" cy="684885"/>
          </a:xfrm>
        </p:spPr>
        <p:txBody>
          <a:bodyPr>
            <a:normAutofit/>
          </a:bodyPr>
          <a:lstStyle>
            <a:lvl1pPr algn="l">
              <a:defRPr sz="3600">
                <a:solidFill>
                  <a:srgbClr val="FFFF00"/>
                </a:solidFill>
              </a:defRPr>
            </a:lvl1pPr>
          </a:lstStyle>
          <a:p>
            <a:r>
              <a:rPr lang="en-US" dirty="0"/>
              <a:t>Click to edit Master title style</a:t>
            </a:r>
          </a:p>
        </p:txBody>
      </p:sp>
      <p:sp>
        <p:nvSpPr>
          <p:cNvPr id="3" name="Content Placeholder 2"/>
          <p:cNvSpPr>
            <a:spLocks noGrp="1"/>
          </p:cNvSpPr>
          <p:nvPr>
            <p:ph idx="1"/>
          </p:nvPr>
        </p:nvSpPr>
        <p:spPr>
          <a:xfrm>
            <a:off x="1823310" y="1443835"/>
            <a:ext cx="7016195"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E33C8B18-E801-4443-9C43-9A8CE3C99F1D}" type="datetimeFigureOut">
              <a:rPr lang="en-US"/>
              <a:pPr>
                <a:defRPr/>
              </a:pPr>
              <a:t>3/26/2020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8F21CD-372F-46B9-998E-4EA419C9750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D7CB401-9884-462A-8C73-64F8D20EB884}" type="datetimeFigureOut">
              <a:rPr lang="en-US"/>
              <a:pPr>
                <a:defRPr/>
              </a:pPr>
              <a:t>3/26/2020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32C92D-E52A-49D1-8343-F3BD1B3D31C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5C42B76-7193-4FFB-8560-BAE654DC8B34}" type="datetimeFigureOut">
              <a:rPr lang="en-US"/>
              <a:pPr>
                <a:defRPr/>
              </a:pPr>
              <a:t>3/26/2020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38172C5-C5CA-4094-B0F8-9B1CF550697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522475"/>
            <a:ext cx="8382305" cy="532180"/>
          </a:xfrm>
        </p:spPr>
        <p:txBody>
          <a:bodyPr>
            <a:normAutofit/>
          </a:bodyPr>
          <a:lstStyle>
            <a:lvl1pPr algn="l">
              <a:defRPr sz="3600">
                <a:solidFill>
                  <a:srgbClr val="FFFF00"/>
                </a:solidFill>
              </a:defRPr>
            </a:lvl1pPr>
          </a:lstStyle>
          <a:p>
            <a:r>
              <a:rPr lang="en-US" dirty="0"/>
              <a:t>Click to edit Master title style</a:t>
            </a:r>
          </a:p>
        </p:txBody>
      </p:sp>
      <p:sp>
        <p:nvSpPr>
          <p:cNvPr id="3" name="Text Placeholder 2"/>
          <p:cNvSpPr>
            <a:spLocks noGrp="1"/>
          </p:cNvSpPr>
          <p:nvPr>
            <p:ph type="body" idx="1"/>
          </p:nvPr>
        </p:nvSpPr>
        <p:spPr>
          <a:xfrm>
            <a:off x="448965" y="2073696"/>
            <a:ext cx="4275740" cy="620719"/>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965" y="2684517"/>
            <a:ext cx="4275740" cy="3187763"/>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704" y="2073696"/>
            <a:ext cx="4123035" cy="620719"/>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4704" y="2684517"/>
            <a:ext cx="4123035" cy="3187763"/>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fld id="{FF831B3E-2C22-4699-9AD3-7EA5D6F55C9E}" type="datetimeFigureOut">
              <a:rPr lang="en-US"/>
              <a:pPr>
                <a:defRPr/>
              </a:pPr>
              <a:t>3/26/2020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54242F8-DD83-490C-B1BE-50DCD38B898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12F262D-F9B6-4EBD-BBCF-8A99BC72D8DB}" type="datetimeFigureOut">
              <a:rPr lang="en-US"/>
              <a:pPr>
                <a:defRPr/>
              </a:pPr>
              <a:t>3/26/2020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5985CB9-B0E3-41AB-B4EE-AA9FE9D9436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6805B9-B1D9-4BD9-93E7-D9A6E4AB905F}" type="datetimeFigureOut">
              <a:rPr lang="en-US"/>
              <a:pPr>
                <a:defRPr/>
              </a:pPr>
              <a:t>3/26/2020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458E829-87B2-466C-BDBA-AFBD8661A4F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7802B8-3140-453F-A6A4-F05D22273F20}" type="datetimeFigureOut">
              <a:rPr lang="en-US"/>
              <a:pPr>
                <a:defRPr/>
              </a:pPr>
              <a:t>3/26/2020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D56B2F-AC9F-41EC-A036-7EA1A711DD6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B05012A-ACA0-45D6-9371-6979DFAD9AED}" type="datetimeFigureOut">
              <a:rPr lang="en-US"/>
              <a:pPr>
                <a:defRPr/>
              </a:pPr>
              <a:t>3/26/2020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D5B3861-7EF1-4413-9B32-09DC39CEC6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_6HzoUcx3eo?feature=oembed"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pexels.com/" TargetMode="External"/><Relationship Id="rId2" Type="http://schemas.openxmlformats.org/officeDocument/2006/relationships/hyperlink" Target="http://www.orangefreesounds.com/" TargetMode="External"/><Relationship Id="rId1" Type="http://schemas.openxmlformats.org/officeDocument/2006/relationships/slideLayout" Target="../slideLayouts/slideLayout2.xml"/><Relationship Id="rId5" Type="http://schemas.openxmlformats.org/officeDocument/2006/relationships/hyperlink" Target="https://www.youtube.com/watch?v=_6HzoUcx3eo" TargetMode="External"/><Relationship Id="rId4" Type="http://schemas.openxmlformats.org/officeDocument/2006/relationships/hyperlink" Target="http://www.mazegenerator.ne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eg"/><Relationship Id="rId7" Type="http://schemas.openxmlformats.org/officeDocument/2006/relationships/image" Target="../media/image10.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5.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2.mp3"/><Relationship Id="rId7"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4" Type="http://schemas.openxmlformats.org/officeDocument/2006/relationships/audio" Target="../media/media2.mp3"/></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5.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06463" y="4956175"/>
            <a:ext cx="8094662" cy="457200"/>
          </a:xfrm>
        </p:spPr>
        <p:txBody>
          <a:bodyPr>
            <a:noAutofit/>
          </a:bodyPr>
          <a:lstStyle/>
          <a:p>
            <a:pPr algn="ctr" eaLnBrk="1" hangingPunct="1"/>
            <a:r>
              <a:rPr lang="sk-SK" sz="4400" b="1" dirty="0" err="1">
                <a:latin typeface="Rockwell" panose="02060603020205020403" pitchFamily="18" charset="0"/>
              </a:rPr>
              <a:t>The</a:t>
            </a:r>
            <a:r>
              <a:rPr lang="sk-SK" sz="4400" b="1" dirty="0">
                <a:latin typeface="Rockwell" panose="02060603020205020403" pitchFamily="18" charset="0"/>
              </a:rPr>
              <a:t> </a:t>
            </a:r>
            <a:r>
              <a:rPr lang="sk-SK" sz="4400" b="1" dirty="0" err="1">
                <a:latin typeface="Rockwell" panose="02060603020205020403" pitchFamily="18" charset="0"/>
              </a:rPr>
              <a:t>Farm</a:t>
            </a:r>
            <a:r>
              <a:rPr lang="sk-SK" sz="4400" b="1" dirty="0">
                <a:latin typeface="Rockwell" panose="02060603020205020403" pitchFamily="18" charset="0"/>
              </a:rPr>
              <a:t> </a:t>
            </a:r>
            <a:r>
              <a:rPr lang="sk-SK" sz="4400" b="1" dirty="0" err="1">
                <a:latin typeface="Rockwell" panose="02060603020205020403" pitchFamily="18" charset="0"/>
              </a:rPr>
              <a:t>Tale</a:t>
            </a:r>
            <a:r>
              <a:rPr lang="sk-SK" sz="4400" b="1" dirty="0">
                <a:latin typeface="Rockwell" panose="02060603020205020403" pitchFamily="18" charset="0"/>
              </a:rPr>
              <a:t> </a:t>
            </a:r>
            <a:endParaRPr lang="en-US" sz="4400" b="1" dirty="0">
              <a:latin typeface="Rockwell" panose="02060603020205020403" pitchFamily="18" charset="0"/>
            </a:endParaRPr>
          </a:p>
        </p:txBody>
      </p:sp>
      <p:sp>
        <p:nvSpPr>
          <p:cNvPr id="14339" name="Subtitle 2"/>
          <p:cNvSpPr>
            <a:spLocks noGrp="1"/>
          </p:cNvSpPr>
          <p:nvPr>
            <p:ph type="subTitle" idx="1"/>
          </p:nvPr>
        </p:nvSpPr>
        <p:spPr>
          <a:xfrm>
            <a:off x="1976015" y="5566870"/>
            <a:ext cx="6400800" cy="457200"/>
          </a:xfrm>
        </p:spPr>
        <p:txBody>
          <a:bodyPr>
            <a:normAutofit fontScale="92500"/>
          </a:bodyPr>
          <a:lstStyle/>
          <a:p>
            <a:pPr algn="ctr" eaLnBrk="1" hangingPunct="1">
              <a:lnSpc>
                <a:spcPct val="80000"/>
              </a:lnSpc>
            </a:pPr>
            <a:r>
              <a:rPr lang="sk-SK" sz="2000" dirty="0">
                <a:latin typeface="Rockwell" panose="02060603020205020403" pitchFamily="18" charset="0"/>
              </a:rPr>
              <a:t>Mgr. Zuzana Lukáčová, PhD. and Mgr. Jakub </a:t>
            </a:r>
            <a:r>
              <a:rPr lang="sk-SK" sz="2000" dirty="0" err="1">
                <a:latin typeface="Rockwell" panose="02060603020205020403" pitchFamily="18" charset="0"/>
              </a:rPr>
              <a:t>Souček</a:t>
            </a:r>
            <a:r>
              <a:rPr lang="sk-SK" sz="2000" dirty="0">
                <a:latin typeface="Rockwell" panose="02060603020205020403" pitchFamily="18" charset="0"/>
              </a:rPr>
              <a:t>, PhD.</a:t>
            </a:r>
            <a:endParaRPr lang="en-GB" sz="2000" dirty="0">
              <a:latin typeface="Rockwell" panose="02060603020205020403"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p:cNvSpPr>
          <p:nvPr>
            <p:ph type="body" sz="half" idx="1"/>
          </p:nvPr>
        </p:nvSpPr>
        <p:spPr>
          <a:xfrm>
            <a:off x="76200" y="1443038"/>
            <a:ext cx="4495800" cy="5192712"/>
          </a:xfrm>
        </p:spPr>
        <p:txBody>
          <a:bodyPr/>
          <a:lstStyle/>
          <a:p>
            <a:pPr marL="0" algn="ctr">
              <a:spcBef>
                <a:spcPts val="600"/>
              </a:spcBef>
              <a:buFont typeface="Arial" charset="0"/>
              <a:buNone/>
            </a:pPr>
            <a:r>
              <a:rPr lang="en-US" dirty="0">
                <a:solidFill>
                  <a:schemeClr val="bg2"/>
                </a:solidFill>
                <a:latin typeface="Rockwell" panose="02060603020205020403" pitchFamily="18" charset="0"/>
              </a:rPr>
              <a:t>Amy looked at her mother with a guilty expression.</a:t>
            </a:r>
          </a:p>
          <a:p>
            <a:pPr marL="0" algn="ctr">
              <a:spcBef>
                <a:spcPts val="600"/>
              </a:spcBef>
              <a:buFont typeface="Arial" charset="0"/>
              <a:buNone/>
            </a:pPr>
            <a:r>
              <a:rPr lang="en-US" dirty="0">
                <a:solidFill>
                  <a:schemeClr val="bg2"/>
                </a:solidFill>
                <a:latin typeface="Rockwell" panose="02060603020205020403" pitchFamily="18" charset="0"/>
              </a:rPr>
              <a:t>“I didn’t have any sweets,” she said with a mouth full of chocolate.</a:t>
            </a:r>
          </a:p>
          <a:p>
            <a:pPr marL="0" algn="ctr">
              <a:spcBef>
                <a:spcPts val="600"/>
              </a:spcBef>
              <a:buFont typeface="Arial" charset="0"/>
              <a:buNone/>
            </a:pPr>
            <a:r>
              <a:rPr lang="en-US" dirty="0">
                <a:solidFill>
                  <a:schemeClr val="bg2"/>
                </a:solidFill>
                <a:latin typeface="Rockwell" panose="02060603020205020403" pitchFamily="18" charset="0"/>
              </a:rPr>
              <a:t>Amy’s mother burst into laughter: “Go find T</a:t>
            </a:r>
            <a:r>
              <a:rPr lang="sk-SK" dirty="0" err="1">
                <a:solidFill>
                  <a:schemeClr val="bg2"/>
                </a:solidFill>
                <a:latin typeface="Rockwell" panose="02060603020205020403" pitchFamily="18" charset="0"/>
              </a:rPr>
              <a:t>edd</a:t>
            </a:r>
            <a:r>
              <a:rPr lang="en-US" dirty="0">
                <a:solidFill>
                  <a:schemeClr val="bg2"/>
                </a:solidFill>
                <a:latin typeface="Rockwell" panose="02060603020205020403" pitchFamily="18" charset="0"/>
              </a:rPr>
              <a:t>y and give him some of those brownies, too”.</a:t>
            </a:r>
          </a:p>
          <a:p>
            <a:pPr marL="0" algn="ctr">
              <a:spcBef>
                <a:spcPts val="600"/>
              </a:spcBef>
              <a:buFont typeface="Arial" charset="0"/>
              <a:buNone/>
            </a:pPr>
            <a:endParaRPr lang="sk-SK" sz="1400" dirty="0">
              <a:latin typeface="Rockwell" panose="02060603020205020403" pitchFamily="18" charset="0"/>
            </a:endParaRPr>
          </a:p>
          <a:p>
            <a:pPr marL="0" algn="ctr">
              <a:spcBef>
                <a:spcPts val="600"/>
              </a:spcBef>
              <a:buFont typeface="Arial" charset="0"/>
              <a:buNone/>
            </a:pPr>
            <a:r>
              <a:rPr lang="sk-SK" dirty="0" err="1">
                <a:solidFill>
                  <a:srgbClr val="FFFF00"/>
                </a:solidFill>
                <a:latin typeface="Rockwell" panose="02060603020205020403" pitchFamily="18" charset="0"/>
              </a:rPr>
              <a:t>What</a:t>
            </a:r>
            <a:r>
              <a:rPr lang="sk-SK" dirty="0">
                <a:solidFill>
                  <a:srgbClr val="FFFF00"/>
                </a:solidFill>
                <a:latin typeface="Rockwell" panose="02060603020205020403" pitchFamily="18" charset="0"/>
              </a:rPr>
              <a:t> </a:t>
            </a:r>
            <a:r>
              <a:rPr lang="sk-SK" dirty="0" err="1">
                <a:solidFill>
                  <a:srgbClr val="FFFF00"/>
                </a:solidFill>
                <a:latin typeface="Rockwell" panose="02060603020205020403" pitchFamily="18" charset="0"/>
              </a:rPr>
              <a:t>would</a:t>
            </a:r>
            <a:r>
              <a:rPr lang="sk-SK" dirty="0">
                <a:solidFill>
                  <a:srgbClr val="FFFF00"/>
                </a:solidFill>
                <a:latin typeface="Rockwell" panose="02060603020205020403" pitchFamily="18" charset="0"/>
              </a:rPr>
              <a:t> </a:t>
            </a:r>
            <a:r>
              <a:rPr lang="sk-SK" dirty="0" err="1">
                <a:solidFill>
                  <a:srgbClr val="FFFF00"/>
                </a:solidFill>
                <a:latin typeface="Rockwell" panose="02060603020205020403" pitchFamily="18" charset="0"/>
              </a:rPr>
              <a:t>you</a:t>
            </a:r>
            <a:r>
              <a:rPr lang="sk-SK" dirty="0">
                <a:solidFill>
                  <a:srgbClr val="FFFF00"/>
                </a:solidFill>
                <a:latin typeface="Rockwell" panose="02060603020205020403" pitchFamily="18" charset="0"/>
              </a:rPr>
              <a:t> </a:t>
            </a:r>
            <a:r>
              <a:rPr lang="sk-SK" dirty="0" err="1">
                <a:solidFill>
                  <a:srgbClr val="FFFF00"/>
                </a:solidFill>
                <a:latin typeface="Rockwell" panose="02060603020205020403" pitchFamily="18" charset="0"/>
              </a:rPr>
              <a:t>like</a:t>
            </a:r>
            <a:r>
              <a:rPr lang="sk-SK" dirty="0">
                <a:solidFill>
                  <a:srgbClr val="FFFF00"/>
                </a:solidFill>
                <a:latin typeface="Rockwell" panose="02060603020205020403" pitchFamily="18" charset="0"/>
              </a:rPr>
              <a:t> to </a:t>
            </a:r>
            <a:r>
              <a:rPr lang="sk-SK" dirty="0" err="1">
                <a:solidFill>
                  <a:srgbClr val="FFFF00"/>
                </a:solidFill>
                <a:latin typeface="Rockwell" panose="02060603020205020403" pitchFamily="18" charset="0"/>
              </a:rPr>
              <a:t>share</a:t>
            </a:r>
            <a:r>
              <a:rPr lang="sk-SK" dirty="0">
                <a:solidFill>
                  <a:srgbClr val="FFFF00"/>
                </a:solidFill>
                <a:latin typeface="Rockwell" panose="02060603020205020403" pitchFamily="18" charset="0"/>
              </a:rPr>
              <a:t> </a:t>
            </a:r>
            <a:r>
              <a:rPr lang="sk-SK" dirty="0" err="1">
                <a:solidFill>
                  <a:srgbClr val="FFFF00"/>
                </a:solidFill>
                <a:latin typeface="Rockwell" panose="02060603020205020403" pitchFamily="18" charset="0"/>
              </a:rPr>
              <a:t>with</a:t>
            </a:r>
            <a:r>
              <a:rPr lang="sk-SK" dirty="0">
                <a:solidFill>
                  <a:srgbClr val="FFFF00"/>
                </a:solidFill>
                <a:latin typeface="Rockwell" panose="02060603020205020403" pitchFamily="18" charset="0"/>
              </a:rPr>
              <a:t> </a:t>
            </a:r>
            <a:r>
              <a:rPr lang="sk-SK" dirty="0" err="1">
                <a:solidFill>
                  <a:srgbClr val="FFFF00"/>
                </a:solidFill>
                <a:latin typeface="Rockwell" panose="02060603020205020403" pitchFamily="18" charset="0"/>
              </a:rPr>
              <a:t>your</a:t>
            </a:r>
            <a:r>
              <a:rPr lang="sk-SK" dirty="0">
                <a:solidFill>
                  <a:srgbClr val="FFFF00"/>
                </a:solidFill>
                <a:latin typeface="Rockwell" panose="02060603020205020403" pitchFamily="18" charset="0"/>
              </a:rPr>
              <a:t> </a:t>
            </a:r>
            <a:r>
              <a:rPr lang="sk-SK" dirty="0" err="1">
                <a:solidFill>
                  <a:srgbClr val="FFFF00"/>
                </a:solidFill>
                <a:latin typeface="Rockwell" panose="02060603020205020403" pitchFamily="18" charset="0"/>
              </a:rPr>
              <a:t>friends</a:t>
            </a:r>
            <a:r>
              <a:rPr lang="sk-SK" dirty="0">
                <a:solidFill>
                  <a:srgbClr val="FFFF00"/>
                </a:solidFill>
                <a:latin typeface="Rockwell" panose="02060603020205020403" pitchFamily="18" charset="0"/>
              </a:rPr>
              <a:t>?</a:t>
            </a:r>
          </a:p>
          <a:p>
            <a:pPr marL="0" algn="ctr">
              <a:spcBef>
                <a:spcPts val="600"/>
              </a:spcBef>
              <a:buFont typeface="Arial" charset="0"/>
              <a:buNone/>
            </a:pPr>
            <a:endParaRPr lang="sk-SK" dirty="0">
              <a:latin typeface="Rockwell" panose="02060603020205020403" pitchFamily="18" charset="0"/>
            </a:endParaRPr>
          </a:p>
        </p:txBody>
      </p:sp>
      <p:pic>
        <p:nvPicPr>
          <p:cNvPr id="36870" name="Picture 6" descr="chocolate2"/>
          <p:cNvPicPr>
            <a:picLocks noChangeAspect="1" noChangeArrowheads="1"/>
          </p:cNvPicPr>
          <p:nvPr/>
        </p:nvPicPr>
        <p:blipFill>
          <a:blip r:embed="rId2"/>
          <a:srcRect t="10513" b="8055"/>
          <a:stretch>
            <a:fillRect/>
          </a:stretch>
        </p:blipFill>
        <p:spPr bwMode="auto">
          <a:xfrm>
            <a:off x="4594225" y="1443038"/>
            <a:ext cx="4252913" cy="519271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p:cNvSpPr>
          <p:nvPr>
            <p:ph type="body" idx="1"/>
          </p:nvPr>
        </p:nvSpPr>
        <p:spPr>
          <a:xfrm>
            <a:off x="457200" y="1600200"/>
            <a:ext cx="8229600" cy="4525963"/>
          </a:xfrm>
        </p:spPr>
        <p:txBody>
          <a:bodyPr/>
          <a:lstStyle/>
          <a:p>
            <a:pPr algn="ctr">
              <a:buFont typeface="Arial" charset="0"/>
              <a:buNone/>
            </a:pPr>
            <a:r>
              <a:rPr lang="en-US" dirty="0">
                <a:solidFill>
                  <a:srgbClr val="FFFF1D"/>
                </a:solidFill>
                <a:latin typeface="Rockwell" panose="02060603020205020403" pitchFamily="18" charset="0"/>
              </a:rPr>
              <a:t>Help Amy find T</a:t>
            </a:r>
            <a:r>
              <a:rPr lang="sk-SK" dirty="0" err="1">
                <a:solidFill>
                  <a:srgbClr val="FFFF1D"/>
                </a:solidFill>
                <a:latin typeface="Rockwell" panose="02060603020205020403" pitchFamily="18" charset="0"/>
              </a:rPr>
              <a:t>edd</a:t>
            </a:r>
            <a:r>
              <a:rPr lang="en-US" dirty="0">
                <a:solidFill>
                  <a:srgbClr val="FFFF1D"/>
                </a:solidFill>
                <a:latin typeface="Rockwell" panose="02060603020205020403" pitchFamily="18" charset="0"/>
              </a:rPr>
              <a:t>y once again!</a:t>
            </a:r>
            <a:endParaRPr lang="sk-SK" dirty="0">
              <a:solidFill>
                <a:srgbClr val="FFFF1D"/>
              </a:solidFill>
              <a:latin typeface="Rockwell" panose="02060603020205020403" pitchFamily="18" charset="0"/>
            </a:endParaRPr>
          </a:p>
        </p:txBody>
      </p:sp>
      <p:pic>
        <p:nvPicPr>
          <p:cNvPr id="38917" name="Picture 5" descr="40 by 20 orthogonal maze"/>
          <p:cNvPicPr>
            <a:picLocks noChangeAspect="1" noChangeArrowheads="1"/>
          </p:cNvPicPr>
          <p:nvPr/>
        </p:nvPicPr>
        <p:blipFill>
          <a:blip r:embed="rId2"/>
          <a:srcRect/>
          <a:stretch>
            <a:fillRect/>
          </a:stretch>
        </p:blipFill>
        <p:spPr bwMode="auto">
          <a:xfrm>
            <a:off x="296863" y="2360613"/>
            <a:ext cx="8550275" cy="428783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p:cNvSpPr>
          <p:nvPr>
            <p:ph type="body" idx="1"/>
          </p:nvPr>
        </p:nvSpPr>
        <p:spPr>
          <a:xfrm>
            <a:off x="457200" y="1600200"/>
            <a:ext cx="8229600" cy="4525963"/>
          </a:xfrm>
        </p:spPr>
        <p:txBody>
          <a:bodyPr/>
          <a:lstStyle/>
          <a:p>
            <a:pPr marL="0" algn="ctr">
              <a:lnSpc>
                <a:spcPct val="90000"/>
              </a:lnSpc>
              <a:spcBef>
                <a:spcPts val="600"/>
              </a:spcBef>
              <a:buFont typeface="Arial" charset="0"/>
              <a:buNone/>
            </a:pPr>
            <a:r>
              <a:rPr lang="en-US" dirty="0">
                <a:solidFill>
                  <a:schemeClr val="bg2"/>
                </a:solidFill>
                <a:latin typeface="Rockwell" panose="02060603020205020403" pitchFamily="18" charset="0"/>
              </a:rPr>
              <a:t>Soon after T</a:t>
            </a:r>
            <a:r>
              <a:rPr lang="sk-SK" dirty="0" err="1">
                <a:solidFill>
                  <a:schemeClr val="bg2"/>
                </a:solidFill>
                <a:latin typeface="Rockwell" panose="02060603020205020403" pitchFamily="18" charset="0"/>
              </a:rPr>
              <a:t>edd</a:t>
            </a:r>
            <a:r>
              <a:rPr lang="en-US" dirty="0">
                <a:solidFill>
                  <a:schemeClr val="bg2"/>
                </a:solidFill>
                <a:latin typeface="Rockwell" panose="02060603020205020403" pitchFamily="18" charset="0"/>
              </a:rPr>
              <a:t>y and Amy reunited, they got startled by grandpa’s cries: “Loraine, where are you? Are you hiding again? It is not funny anymore.”</a:t>
            </a:r>
          </a:p>
          <a:p>
            <a:pPr marL="0" algn="ctr">
              <a:lnSpc>
                <a:spcPct val="90000"/>
              </a:lnSpc>
              <a:spcBef>
                <a:spcPts val="600"/>
              </a:spcBef>
              <a:buFont typeface="Arial" charset="0"/>
              <a:buNone/>
            </a:pPr>
            <a:r>
              <a:rPr lang="en-US" dirty="0">
                <a:solidFill>
                  <a:schemeClr val="bg2"/>
                </a:solidFill>
                <a:latin typeface="Rockwell" panose="02060603020205020403" pitchFamily="18" charset="0"/>
              </a:rPr>
              <a:t>Quickly they pursued the sound of grandpa’s voice.</a:t>
            </a:r>
          </a:p>
          <a:p>
            <a:pPr marL="0" algn="ctr">
              <a:lnSpc>
                <a:spcPct val="90000"/>
              </a:lnSpc>
              <a:spcBef>
                <a:spcPts val="600"/>
              </a:spcBef>
              <a:buFont typeface="Arial" charset="0"/>
              <a:buNone/>
            </a:pPr>
            <a:r>
              <a:rPr lang="en-US" dirty="0">
                <a:solidFill>
                  <a:schemeClr val="bg2"/>
                </a:solidFill>
                <a:latin typeface="Rockwell" panose="02060603020205020403" pitchFamily="18" charset="0"/>
              </a:rPr>
              <a:t>“Loraine, I have a cube of sugar for you. Or would you prefer some hay? Loraine, where did you</a:t>
            </a:r>
            <a:r>
              <a:rPr lang="sk-SK" dirty="0">
                <a:solidFill>
                  <a:schemeClr val="bg2"/>
                </a:solidFill>
                <a:latin typeface="Rockwell" panose="02060603020205020403" pitchFamily="18" charset="0"/>
              </a:rPr>
              <a:t> l</a:t>
            </a:r>
            <a:r>
              <a:rPr lang="en-US" dirty="0">
                <a:solidFill>
                  <a:schemeClr val="bg2"/>
                </a:solidFill>
                <a:latin typeface="Rockwell" panose="02060603020205020403" pitchFamily="18" charset="0"/>
              </a:rPr>
              <a:t>eave those beautiful horns?”</a:t>
            </a:r>
          </a:p>
          <a:p>
            <a:pPr marL="0" algn="ctr">
              <a:lnSpc>
                <a:spcPct val="90000"/>
              </a:lnSpc>
              <a:spcBef>
                <a:spcPts val="600"/>
              </a:spcBef>
              <a:buFont typeface="Arial" charset="0"/>
              <a:buNone/>
            </a:pPr>
            <a:endParaRPr lang="en-US" dirty="0">
              <a:solidFill>
                <a:schemeClr val="tx1"/>
              </a:solidFill>
              <a:latin typeface="Rockwell" panose="02060603020205020403" pitchFamily="18" charset="0"/>
            </a:endParaRPr>
          </a:p>
          <a:p>
            <a:pPr marL="0" algn="ctr">
              <a:lnSpc>
                <a:spcPct val="90000"/>
              </a:lnSpc>
              <a:spcBef>
                <a:spcPts val="600"/>
              </a:spcBef>
              <a:buFont typeface="Arial" charset="0"/>
              <a:buNone/>
            </a:pPr>
            <a:r>
              <a:rPr lang="en-US" dirty="0">
                <a:solidFill>
                  <a:srgbClr val="FFFF1D"/>
                </a:solidFill>
                <a:latin typeface="Rockwell" panose="02060603020205020403" pitchFamily="18" charset="0"/>
              </a:rPr>
              <a:t>Who or what might Loraine be? What other</a:t>
            </a:r>
            <a:r>
              <a:rPr lang="sk-SK" dirty="0">
                <a:solidFill>
                  <a:srgbClr val="FFFF1D"/>
                </a:solidFill>
                <a:latin typeface="Rockwell" panose="02060603020205020403" pitchFamily="18" charset="0"/>
              </a:rPr>
              <a:t> </a:t>
            </a:r>
            <a:r>
              <a:rPr lang="en-US" dirty="0">
                <a:solidFill>
                  <a:srgbClr val="FFFF1D"/>
                </a:solidFill>
                <a:latin typeface="Rockwell" panose="02060603020205020403" pitchFamily="18" charset="0"/>
              </a:rPr>
              <a:t>animals are living on the farm?</a:t>
            </a:r>
            <a:endParaRPr lang="sk-SK" dirty="0">
              <a:solidFill>
                <a:srgbClr val="FFFF1D"/>
              </a:solidFill>
              <a:latin typeface="Rockwell" panose="02060603020205020403"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p:cNvSpPr>
          <p:nvPr>
            <p:ph type="body" idx="1"/>
          </p:nvPr>
        </p:nvSpPr>
        <p:spPr>
          <a:xfrm>
            <a:off x="457200" y="1600200"/>
            <a:ext cx="8229600" cy="4525963"/>
          </a:xfrm>
        </p:spPr>
        <p:txBody>
          <a:bodyPr/>
          <a:lstStyle/>
          <a:p>
            <a:pPr marL="0" algn="ctr">
              <a:spcBef>
                <a:spcPts val="600"/>
              </a:spcBef>
              <a:buFont typeface="Arial" charset="0"/>
              <a:buNone/>
            </a:pPr>
            <a:r>
              <a:rPr lang="en-US" dirty="0">
                <a:solidFill>
                  <a:srgbClr val="FFFF1D"/>
                </a:solidFill>
                <a:latin typeface="Rockwell" panose="02060603020205020403" pitchFamily="18" charset="0"/>
              </a:rPr>
              <a:t>Solve the following animal riddles.</a:t>
            </a:r>
          </a:p>
          <a:p>
            <a:pPr marL="0" algn="ctr">
              <a:spcBef>
                <a:spcPts val="600"/>
              </a:spcBef>
              <a:buFont typeface="Arial" charset="0"/>
              <a:buNone/>
            </a:pPr>
            <a:endParaRPr lang="sk-SK" sz="1400" dirty="0">
              <a:solidFill>
                <a:srgbClr val="FFFF1D"/>
              </a:solidFill>
              <a:latin typeface="Rockwell" panose="02060603020205020403" pitchFamily="18" charset="0"/>
            </a:endParaRPr>
          </a:p>
          <a:p>
            <a:pPr marL="0" algn="ctr">
              <a:spcBef>
                <a:spcPts val="600"/>
              </a:spcBef>
              <a:buFont typeface="Arial" charset="0"/>
              <a:buNone/>
            </a:pPr>
            <a:r>
              <a:rPr lang="en-US" dirty="0">
                <a:solidFill>
                  <a:schemeClr val="bg2"/>
                </a:solidFill>
                <a:latin typeface="Rockwell" panose="02060603020205020403" pitchFamily="18" charset="0"/>
              </a:rPr>
              <a:t>1. I have lovely long hair and a fluffy tail. Come and meet me in the stable.</a:t>
            </a:r>
          </a:p>
          <a:p>
            <a:pPr marL="0" algn="ctr">
              <a:spcBef>
                <a:spcPts val="600"/>
              </a:spcBef>
              <a:buFont typeface="Arial" charset="0"/>
              <a:buNone/>
            </a:pPr>
            <a:r>
              <a:rPr lang="en-US" dirty="0">
                <a:solidFill>
                  <a:schemeClr val="bg2"/>
                </a:solidFill>
                <a:latin typeface="Rockwell" panose="02060603020205020403" pitchFamily="18" charset="0"/>
              </a:rPr>
              <a:t>2. I like to wake up early in the morning, wake up with me too!</a:t>
            </a:r>
          </a:p>
          <a:p>
            <a:pPr marL="0" algn="ctr">
              <a:spcBef>
                <a:spcPts val="600"/>
              </a:spcBef>
              <a:buFont typeface="Arial" charset="0"/>
              <a:buNone/>
            </a:pPr>
            <a:r>
              <a:rPr lang="en-US" dirty="0">
                <a:solidFill>
                  <a:schemeClr val="bg2"/>
                </a:solidFill>
                <a:latin typeface="Rockwell" panose="02060603020205020403" pitchFamily="18" charset="0"/>
              </a:rPr>
              <a:t>3. Be afraid of me! I am on the guard here, so behave appropriately!</a:t>
            </a:r>
          </a:p>
          <a:p>
            <a:pPr marL="0" algn="ctr">
              <a:spcBef>
                <a:spcPts val="600"/>
              </a:spcBef>
              <a:buFont typeface="Arial" charset="0"/>
              <a:buNone/>
            </a:pPr>
            <a:r>
              <a:rPr lang="en-US" dirty="0">
                <a:solidFill>
                  <a:schemeClr val="bg2"/>
                </a:solidFill>
                <a:latin typeface="Rockwell" panose="02060603020205020403" pitchFamily="18" charset="0"/>
              </a:rPr>
              <a:t>4. Catch me if you can. Maybe if you have some carrots with you, I will come to you for a bite.</a:t>
            </a:r>
          </a:p>
          <a:p>
            <a:pPr marL="0" algn="ctr">
              <a:spcBef>
                <a:spcPts val="600"/>
              </a:spcBef>
              <a:buFont typeface="Arial" charset="0"/>
              <a:buNone/>
            </a:pPr>
            <a:r>
              <a:rPr lang="en-US" dirty="0">
                <a:solidFill>
                  <a:schemeClr val="bg2"/>
                </a:solidFill>
                <a:latin typeface="Rockwell" panose="02060603020205020403" pitchFamily="18" charset="0"/>
              </a:rPr>
              <a:t>5. Look how woolly I am. I look like a cloud!</a:t>
            </a:r>
          </a:p>
          <a:p>
            <a:pPr marL="0" algn="ctr">
              <a:spcBef>
                <a:spcPts val="600"/>
              </a:spcBef>
              <a:buFont typeface="Arial" charset="0"/>
              <a:buNone/>
            </a:pPr>
            <a:endParaRPr lang="sk-SK"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p:cNvSpPr>
          <p:nvPr>
            <p:ph type="body" sz="half" idx="1"/>
          </p:nvPr>
        </p:nvSpPr>
        <p:spPr>
          <a:xfrm>
            <a:off x="18357" y="1465239"/>
            <a:ext cx="5219701" cy="4984875"/>
          </a:xfrm>
        </p:spPr>
        <p:txBody>
          <a:bodyPr/>
          <a:lstStyle/>
          <a:p>
            <a:pPr marL="0" algn="ctr" eaLnBrk="1" hangingPunct="1">
              <a:spcBef>
                <a:spcPts val="600"/>
              </a:spcBef>
              <a:buFont typeface="Arial" charset="0"/>
              <a:buNone/>
            </a:pPr>
            <a:r>
              <a:rPr lang="en-US" dirty="0">
                <a:solidFill>
                  <a:schemeClr val="bg2"/>
                </a:solidFill>
                <a:latin typeface="Rockwell" panose="02060603020205020403" pitchFamily="18" charset="0"/>
              </a:rPr>
              <a:t>Shortly afterwards, everybody was looking for Loraine. T</a:t>
            </a:r>
            <a:r>
              <a:rPr lang="sk-SK" dirty="0" err="1">
                <a:solidFill>
                  <a:schemeClr val="bg2"/>
                </a:solidFill>
                <a:latin typeface="Rockwell" panose="02060603020205020403" pitchFamily="18" charset="0"/>
              </a:rPr>
              <a:t>edd</a:t>
            </a:r>
            <a:r>
              <a:rPr lang="en-US" dirty="0">
                <a:solidFill>
                  <a:schemeClr val="bg2"/>
                </a:solidFill>
                <a:latin typeface="Rockwell" panose="02060603020205020403" pitchFamily="18" charset="0"/>
              </a:rPr>
              <a:t>y was running around the dog kennel, Amy was searching through the henhouse and their parents were examining the shed.</a:t>
            </a:r>
          </a:p>
          <a:p>
            <a:pPr marL="0" algn="ctr" eaLnBrk="1" hangingPunct="1">
              <a:spcBef>
                <a:spcPts val="600"/>
              </a:spcBef>
              <a:buFont typeface="Arial" charset="0"/>
              <a:buNone/>
            </a:pPr>
            <a:r>
              <a:rPr lang="en-US" dirty="0">
                <a:solidFill>
                  <a:schemeClr val="bg2"/>
                </a:solidFill>
                <a:latin typeface="Rockwell" panose="02060603020205020403" pitchFamily="18" charset="0"/>
              </a:rPr>
              <a:t>Even grandma stopped doing the crossword puzzles and joined the hunt.</a:t>
            </a:r>
          </a:p>
          <a:p>
            <a:pPr marL="0" algn="ctr" eaLnBrk="1" hangingPunct="1">
              <a:spcBef>
                <a:spcPts val="600"/>
              </a:spcBef>
              <a:buFont typeface="Arial" charset="0"/>
              <a:buNone/>
            </a:pPr>
            <a:r>
              <a:rPr lang="en-US" sz="1400" dirty="0">
                <a:solidFill>
                  <a:schemeClr val="tx1"/>
                </a:solidFill>
                <a:latin typeface="Rockwell" panose="02060603020205020403" pitchFamily="18" charset="0"/>
              </a:rPr>
              <a:t> </a:t>
            </a:r>
          </a:p>
          <a:p>
            <a:pPr marL="0" algn="ctr" eaLnBrk="1" hangingPunct="1">
              <a:spcBef>
                <a:spcPts val="600"/>
              </a:spcBef>
              <a:buFont typeface="Arial" charset="0"/>
              <a:buNone/>
            </a:pPr>
            <a:r>
              <a:rPr lang="en-US" dirty="0">
                <a:solidFill>
                  <a:srgbClr val="FFFF1D"/>
                </a:solidFill>
                <a:latin typeface="Rockwell" panose="02060603020205020403" pitchFamily="18" charset="0"/>
              </a:rPr>
              <a:t>What was grandpa doing?</a:t>
            </a:r>
          </a:p>
          <a:p>
            <a:pPr marL="0" algn="ctr" eaLnBrk="1" hangingPunct="1">
              <a:spcBef>
                <a:spcPts val="600"/>
              </a:spcBef>
              <a:buFont typeface="Arial" charset="0"/>
              <a:buNone/>
            </a:pPr>
            <a:endParaRPr lang="sk-SK" sz="2400" dirty="0">
              <a:solidFill>
                <a:schemeClr val="tx1"/>
              </a:solidFill>
            </a:endParaRPr>
          </a:p>
        </p:txBody>
      </p:sp>
      <p:pic>
        <p:nvPicPr>
          <p:cNvPr id="21510" name="Picture 6" descr="search"/>
          <p:cNvPicPr>
            <a:picLocks noChangeAspect="1" noChangeArrowheads="1"/>
          </p:cNvPicPr>
          <p:nvPr/>
        </p:nvPicPr>
        <p:blipFill>
          <a:blip r:embed="rId2"/>
          <a:srcRect/>
          <a:stretch>
            <a:fillRect/>
          </a:stretch>
        </p:blipFill>
        <p:spPr bwMode="auto">
          <a:xfrm>
            <a:off x="5335588" y="1443038"/>
            <a:ext cx="3467100" cy="519271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p:cNvSpPr>
          <p:nvPr>
            <p:ph type="body" idx="1"/>
          </p:nvPr>
        </p:nvSpPr>
        <p:spPr>
          <a:xfrm>
            <a:off x="457200" y="1596540"/>
            <a:ext cx="8229600" cy="4730750"/>
          </a:xfrm>
        </p:spPr>
        <p:txBody>
          <a:bodyPr/>
          <a:lstStyle/>
          <a:p>
            <a:pPr marL="0" algn="ctr">
              <a:spcBef>
                <a:spcPts val="600"/>
              </a:spcBef>
              <a:buFont typeface="Arial" charset="0"/>
              <a:buNone/>
            </a:pPr>
            <a:r>
              <a:rPr lang="en-US" dirty="0">
                <a:solidFill>
                  <a:srgbClr val="FFFF1D"/>
                </a:solidFill>
                <a:latin typeface="Rockwell" panose="02060603020205020403" pitchFamily="18" charset="0"/>
              </a:rPr>
              <a:t>Match the animals with their dwellings.</a:t>
            </a:r>
          </a:p>
          <a:p>
            <a:pPr marL="0">
              <a:spcBef>
                <a:spcPts val="600"/>
              </a:spcBef>
              <a:buFont typeface="Arial" charset="0"/>
              <a:buNone/>
            </a:pPr>
            <a:endParaRPr lang="en-US" sz="1400" dirty="0">
              <a:solidFill>
                <a:srgbClr val="FFFF1D"/>
              </a:solidFill>
              <a:latin typeface="Rockwell" panose="02060603020205020403" pitchFamily="18" charset="0"/>
            </a:endParaRPr>
          </a:p>
          <a:p>
            <a:pPr marL="0">
              <a:spcBef>
                <a:spcPts val="600"/>
              </a:spcBef>
              <a:buFont typeface="Arial" charset="0"/>
              <a:buNone/>
            </a:pPr>
            <a:r>
              <a:rPr lang="sk-SK" dirty="0">
                <a:solidFill>
                  <a:schemeClr val="bg2"/>
                </a:solidFill>
                <a:latin typeface="Rockwell" panose="02060603020205020403" pitchFamily="18" charset="0"/>
              </a:rPr>
              <a:t>		</a:t>
            </a:r>
            <a:r>
              <a:rPr lang="en-US" dirty="0">
                <a:solidFill>
                  <a:schemeClr val="bg2"/>
                </a:solidFill>
                <a:latin typeface="Rockwell" panose="02060603020205020403" pitchFamily="18" charset="0"/>
              </a:rPr>
              <a:t>1. Dog		a) Hole</a:t>
            </a:r>
          </a:p>
          <a:p>
            <a:pPr marL="0">
              <a:spcBef>
                <a:spcPts val="600"/>
              </a:spcBef>
              <a:buFont typeface="Arial" charset="0"/>
              <a:buNone/>
            </a:pPr>
            <a:r>
              <a:rPr lang="sk-SK" dirty="0">
                <a:solidFill>
                  <a:schemeClr val="bg2"/>
                </a:solidFill>
                <a:latin typeface="Rockwell" panose="02060603020205020403" pitchFamily="18" charset="0"/>
              </a:rPr>
              <a:t>		</a:t>
            </a:r>
            <a:r>
              <a:rPr lang="en-US" dirty="0">
                <a:solidFill>
                  <a:schemeClr val="bg2"/>
                </a:solidFill>
                <a:latin typeface="Rockwell" panose="02060603020205020403" pitchFamily="18" charset="0"/>
              </a:rPr>
              <a:t>2. Bee		b) Stable</a:t>
            </a:r>
          </a:p>
          <a:p>
            <a:pPr marL="0">
              <a:spcBef>
                <a:spcPts val="600"/>
              </a:spcBef>
              <a:buFont typeface="Arial" charset="0"/>
              <a:buNone/>
            </a:pPr>
            <a:r>
              <a:rPr lang="sk-SK" dirty="0">
                <a:solidFill>
                  <a:schemeClr val="bg2"/>
                </a:solidFill>
                <a:latin typeface="Rockwell" panose="02060603020205020403" pitchFamily="18" charset="0"/>
              </a:rPr>
              <a:t>		</a:t>
            </a:r>
            <a:r>
              <a:rPr lang="en-US" dirty="0">
                <a:solidFill>
                  <a:schemeClr val="bg2"/>
                </a:solidFill>
                <a:latin typeface="Rockwell" panose="02060603020205020403" pitchFamily="18" charset="0"/>
              </a:rPr>
              <a:t>3. Bird		c) Barn</a:t>
            </a:r>
          </a:p>
          <a:p>
            <a:pPr marL="0">
              <a:spcBef>
                <a:spcPts val="600"/>
              </a:spcBef>
              <a:buFont typeface="Arial" charset="0"/>
              <a:buNone/>
            </a:pPr>
            <a:r>
              <a:rPr lang="sk-SK" dirty="0">
                <a:solidFill>
                  <a:schemeClr val="bg2"/>
                </a:solidFill>
                <a:latin typeface="Rockwell" panose="02060603020205020403" pitchFamily="18" charset="0"/>
              </a:rPr>
              <a:t>		</a:t>
            </a:r>
            <a:r>
              <a:rPr lang="en-US" dirty="0">
                <a:solidFill>
                  <a:schemeClr val="bg2"/>
                </a:solidFill>
                <a:latin typeface="Rockwell" panose="02060603020205020403" pitchFamily="18" charset="0"/>
              </a:rPr>
              <a:t>4. Horse		d) Nest</a:t>
            </a:r>
          </a:p>
          <a:p>
            <a:pPr marL="0">
              <a:spcBef>
                <a:spcPts val="600"/>
              </a:spcBef>
              <a:buFont typeface="Arial" charset="0"/>
              <a:buNone/>
            </a:pPr>
            <a:r>
              <a:rPr lang="sk-SK" dirty="0">
                <a:solidFill>
                  <a:schemeClr val="bg2"/>
                </a:solidFill>
                <a:latin typeface="Rockwell" panose="02060603020205020403" pitchFamily="18" charset="0"/>
              </a:rPr>
              <a:t>		</a:t>
            </a:r>
            <a:r>
              <a:rPr lang="en-US" dirty="0">
                <a:solidFill>
                  <a:schemeClr val="bg2"/>
                </a:solidFill>
                <a:latin typeface="Rockwell" panose="02060603020205020403" pitchFamily="18" charset="0"/>
              </a:rPr>
              <a:t>5. Cow		e) Hive	</a:t>
            </a:r>
          </a:p>
          <a:p>
            <a:pPr marL="0">
              <a:spcBef>
                <a:spcPts val="600"/>
              </a:spcBef>
              <a:buFont typeface="Arial" charset="0"/>
              <a:buNone/>
            </a:pPr>
            <a:r>
              <a:rPr lang="sk-SK" dirty="0">
                <a:solidFill>
                  <a:schemeClr val="bg2"/>
                </a:solidFill>
                <a:latin typeface="Rockwell" panose="02060603020205020403" pitchFamily="18" charset="0"/>
              </a:rPr>
              <a:t>		</a:t>
            </a:r>
            <a:r>
              <a:rPr lang="en-US" dirty="0">
                <a:solidFill>
                  <a:schemeClr val="bg2"/>
                </a:solidFill>
                <a:latin typeface="Rockwell" panose="02060603020205020403" pitchFamily="18" charset="0"/>
              </a:rPr>
              <a:t>6. Spider		f) Kennel</a:t>
            </a:r>
          </a:p>
          <a:p>
            <a:pPr marL="0">
              <a:spcBef>
                <a:spcPts val="600"/>
              </a:spcBef>
              <a:buFont typeface="Arial" charset="0"/>
              <a:buNone/>
            </a:pPr>
            <a:r>
              <a:rPr lang="sk-SK" dirty="0">
                <a:solidFill>
                  <a:schemeClr val="bg2"/>
                </a:solidFill>
                <a:latin typeface="Rockwell" panose="02060603020205020403" pitchFamily="18" charset="0"/>
              </a:rPr>
              <a:t>		</a:t>
            </a:r>
            <a:r>
              <a:rPr lang="en-US" dirty="0">
                <a:solidFill>
                  <a:schemeClr val="bg2"/>
                </a:solidFill>
                <a:latin typeface="Rockwell" panose="02060603020205020403" pitchFamily="18" charset="0"/>
              </a:rPr>
              <a:t>7. Mouse		g) Coop</a:t>
            </a:r>
          </a:p>
          <a:p>
            <a:pPr marL="0">
              <a:spcBef>
                <a:spcPts val="600"/>
              </a:spcBef>
              <a:buFont typeface="Arial" charset="0"/>
              <a:buNone/>
            </a:pPr>
            <a:r>
              <a:rPr lang="sk-SK" dirty="0">
                <a:solidFill>
                  <a:schemeClr val="bg2"/>
                </a:solidFill>
                <a:latin typeface="Rockwell" panose="02060603020205020403" pitchFamily="18" charset="0"/>
              </a:rPr>
              <a:t>		</a:t>
            </a:r>
            <a:r>
              <a:rPr lang="en-US" dirty="0">
                <a:solidFill>
                  <a:schemeClr val="bg2"/>
                </a:solidFill>
                <a:latin typeface="Rockwell" panose="02060603020205020403" pitchFamily="18" charset="0"/>
              </a:rPr>
              <a:t>8. Rabbit		h) Cage</a:t>
            </a:r>
            <a:endParaRPr lang="sk-SK" dirty="0">
              <a:solidFill>
                <a:schemeClr val="bg2"/>
              </a:solidFill>
              <a:latin typeface="Rockwell" panose="02060603020205020403"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p:cNvSpPr>
          <p:nvPr>
            <p:ph type="body" sz="half" idx="1"/>
          </p:nvPr>
        </p:nvSpPr>
        <p:spPr>
          <a:xfrm>
            <a:off x="0" y="1901950"/>
            <a:ext cx="4495800" cy="4428445"/>
          </a:xfrm>
        </p:spPr>
        <p:txBody>
          <a:bodyPr/>
          <a:lstStyle/>
          <a:p>
            <a:pPr marL="0" algn="ctr">
              <a:spcBef>
                <a:spcPts val="600"/>
              </a:spcBef>
              <a:buFont typeface="Arial" charset="0"/>
              <a:buNone/>
            </a:pPr>
            <a:r>
              <a:rPr lang="en-US" dirty="0">
                <a:solidFill>
                  <a:schemeClr val="bg2"/>
                </a:solidFill>
                <a:latin typeface="Rockwell" panose="02060603020205020403" pitchFamily="18" charset="0"/>
              </a:rPr>
              <a:t>Finally, Loraine was found!</a:t>
            </a:r>
          </a:p>
          <a:p>
            <a:pPr marL="0" algn="ctr">
              <a:spcBef>
                <a:spcPts val="600"/>
              </a:spcBef>
              <a:buFont typeface="Arial" charset="0"/>
              <a:buNone/>
            </a:pPr>
            <a:r>
              <a:rPr lang="en-US" dirty="0">
                <a:solidFill>
                  <a:schemeClr val="bg2"/>
                </a:solidFill>
                <a:latin typeface="Rockwell" panose="02060603020205020403" pitchFamily="18" charset="0"/>
              </a:rPr>
              <a:t>She was not hiding at all. She was in her pen the whole time. And soon after that, grandpa’s glasses were found as well.</a:t>
            </a:r>
          </a:p>
          <a:p>
            <a:pPr marL="0" algn="ctr">
              <a:spcBef>
                <a:spcPts val="600"/>
              </a:spcBef>
              <a:buFont typeface="Arial" charset="0"/>
              <a:buNone/>
            </a:pPr>
            <a:r>
              <a:rPr lang="en-US" dirty="0">
                <a:solidFill>
                  <a:schemeClr val="bg2"/>
                </a:solidFill>
                <a:latin typeface="Rockwell" panose="02060603020205020403" pitchFamily="18" charset="0"/>
              </a:rPr>
              <a:t>The work of our detectives was complete.</a:t>
            </a:r>
            <a:endParaRPr lang="sk-SK" dirty="0">
              <a:solidFill>
                <a:schemeClr val="bg2"/>
              </a:solidFill>
              <a:latin typeface="Rockwell" panose="02060603020205020403" pitchFamily="18" charset="0"/>
            </a:endParaRPr>
          </a:p>
        </p:txBody>
      </p:sp>
      <p:pic>
        <p:nvPicPr>
          <p:cNvPr id="44038" name="Picture 6" descr="detective"/>
          <p:cNvPicPr>
            <a:picLocks noChangeAspect="1" noChangeArrowheads="1"/>
          </p:cNvPicPr>
          <p:nvPr/>
        </p:nvPicPr>
        <p:blipFill>
          <a:blip r:embed="rId2"/>
          <a:srcRect l="2707" r="6395"/>
          <a:stretch>
            <a:fillRect/>
          </a:stretch>
        </p:blipFill>
        <p:spPr bwMode="auto">
          <a:xfrm>
            <a:off x="4495800" y="2206625"/>
            <a:ext cx="4648200" cy="340747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p:cNvSpPr>
          <p:nvPr>
            <p:ph type="body" idx="1"/>
          </p:nvPr>
        </p:nvSpPr>
        <p:spPr>
          <a:xfrm>
            <a:off x="457200" y="1443835"/>
            <a:ext cx="8229600" cy="4525963"/>
          </a:xfrm>
        </p:spPr>
        <p:txBody>
          <a:bodyPr/>
          <a:lstStyle/>
          <a:p>
            <a:pPr algn="ctr">
              <a:buFont typeface="Arial" charset="0"/>
              <a:buNone/>
            </a:pPr>
            <a:r>
              <a:rPr lang="sk-SK" sz="3200" dirty="0">
                <a:solidFill>
                  <a:schemeClr val="tx1"/>
                </a:solidFill>
                <a:latin typeface="Rockwell" panose="02060603020205020403" pitchFamily="18" charset="0"/>
              </a:rPr>
              <a:t>	</a:t>
            </a:r>
            <a:r>
              <a:rPr lang="en-US" dirty="0">
                <a:solidFill>
                  <a:schemeClr val="bg2"/>
                </a:solidFill>
                <a:latin typeface="Rockwell" panose="02060603020205020403" pitchFamily="18" charset="0"/>
              </a:rPr>
              <a:t>Everybody rejoiced and they decided to sing a song together. </a:t>
            </a:r>
            <a:r>
              <a:rPr lang="en-US" dirty="0">
                <a:solidFill>
                  <a:srgbClr val="FFFF1D"/>
                </a:solidFill>
                <a:latin typeface="Rockwell" panose="02060603020205020403" pitchFamily="18" charset="0"/>
              </a:rPr>
              <a:t>Join them!</a:t>
            </a:r>
            <a:endParaRPr lang="sk-SK" dirty="0">
              <a:solidFill>
                <a:srgbClr val="FFFF1D"/>
              </a:solidFill>
              <a:latin typeface="Rockwell" panose="02060603020205020403" pitchFamily="18" charset="0"/>
            </a:endParaRPr>
          </a:p>
        </p:txBody>
      </p:sp>
      <p:pic>
        <p:nvPicPr>
          <p:cNvPr id="2" name="Online médium 1" title="Old MacDonald Had A Farm (2018) | Nursery Rhymes | Super Simple Songs">
            <a:hlinkClick r:id="" action="ppaction://media"/>
            <a:extLst>
              <a:ext uri="{FF2B5EF4-FFF2-40B4-BE49-F238E27FC236}">
                <a16:creationId xmlns:a16="http://schemas.microsoft.com/office/drawing/2014/main" id="{79690461-39D4-47F5-81B2-17461FEA9A46}"/>
              </a:ext>
            </a:extLst>
          </p:cNvPr>
          <p:cNvPicPr>
            <a:picLocks noRot="1" noChangeAspect="1"/>
          </p:cNvPicPr>
          <p:nvPr>
            <a:videoFile r:link="rId1"/>
          </p:nvPr>
        </p:nvPicPr>
        <p:blipFill>
          <a:blip r:embed="rId3"/>
          <a:stretch>
            <a:fillRect/>
          </a:stretch>
        </p:blipFill>
        <p:spPr>
          <a:xfrm>
            <a:off x="1059785" y="2512770"/>
            <a:ext cx="7024430" cy="4018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7436F3-BE17-4AE1-BBED-1BCFB522E616}"/>
              </a:ext>
            </a:extLst>
          </p:cNvPr>
          <p:cNvSpPr>
            <a:spLocks noGrp="1"/>
          </p:cNvSpPr>
          <p:nvPr>
            <p:ph type="title"/>
          </p:nvPr>
        </p:nvSpPr>
        <p:spPr>
          <a:xfrm>
            <a:off x="0" y="1443834"/>
            <a:ext cx="9315005" cy="1221640"/>
          </a:xfrm>
        </p:spPr>
        <p:txBody>
          <a:bodyPr>
            <a:normAutofit/>
          </a:bodyPr>
          <a:lstStyle/>
          <a:p>
            <a:pPr algn="ctr"/>
            <a:r>
              <a:rPr lang="sk-SK" sz="2800" dirty="0">
                <a:solidFill>
                  <a:schemeClr val="bg2"/>
                </a:solidFill>
                <a:latin typeface="Rockwell" panose="02060603020205020403" pitchFamily="18" charset="0"/>
              </a:rPr>
              <a:t>I </a:t>
            </a:r>
            <a:r>
              <a:rPr lang="sk-SK" sz="2800" dirty="0" err="1">
                <a:solidFill>
                  <a:schemeClr val="bg2"/>
                </a:solidFill>
                <a:latin typeface="Rockwell" panose="02060603020205020403" pitchFamily="18" charset="0"/>
              </a:rPr>
              <a:t>think</a:t>
            </a:r>
            <a:r>
              <a:rPr lang="sk-SK" sz="2800" dirty="0">
                <a:solidFill>
                  <a:schemeClr val="bg2"/>
                </a:solidFill>
                <a:latin typeface="Rockwell" panose="02060603020205020403" pitchFamily="18" charset="0"/>
              </a:rPr>
              <a:t> </a:t>
            </a:r>
            <a:r>
              <a:rPr lang="sk-SK" sz="2800" dirty="0" err="1">
                <a:solidFill>
                  <a:schemeClr val="bg2"/>
                </a:solidFill>
                <a:latin typeface="Rockwell" panose="02060603020205020403" pitchFamily="18" charset="0"/>
              </a:rPr>
              <a:t>we</a:t>
            </a:r>
            <a:r>
              <a:rPr lang="sk-SK" sz="2800" dirty="0">
                <a:solidFill>
                  <a:schemeClr val="bg2"/>
                </a:solidFill>
                <a:latin typeface="Rockwell" panose="02060603020205020403" pitchFamily="18" charset="0"/>
              </a:rPr>
              <a:t> had </a:t>
            </a:r>
            <a:r>
              <a:rPr lang="sk-SK" sz="2800" dirty="0" err="1">
                <a:solidFill>
                  <a:schemeClr val="bg2"/>
                </a:solidFill>
                <a:latin typeface="Rockwell" panose="02060603020205020403" pitchFamily="18" charset="0"/>
              </a:rPr>
              <a:t>lots</a:t>
            </a:r>
            <a:r>
              <a:rPr lang="sk-SK" sz="2800" dirty="0">
                <a:solidFill>
                  <a:schemeClr val="bg2"/>
                </a:solidFill>
                <a:latin typeface="Rockwell" panose="02060603020205020403" pitchFamily="18" charset="0"/>
              </a:rPr>
              <a:t> of </a:t>
            </a:r>
            <a:r>
              <a:rPr lang="sk-SK" sz="2800" dirty="0" err="1">
                <a:solidFill>
                  <a:schemeClr val="bg2"/>
                </a:solidFill>
                <a:latin typeface="Rockwell" panose="02060603020205020403" pitchFamily="18" charset="0"/>
              </a:rPr>
              <a:t>fun</a:t>
            </a:r>
            <a:r>
              <a:rPr lang="sk-SK" sz="2800" dirty="0">
                <a:solidFill>
                  <a:schemeClr val="bg2"/>
                </a:solidFill>
                <a:latin typeface="Rockwell" panose="02060603020205020403" pitchFamily="18" charset="0"/>
              </a:rPr>
              <a:t>! </a:t>
            </a:r>
            <a:br>
              <a:rPr lang="sk-SK" sz="2800" dirty="0">
                <a:solidFill>
                  <a:schemeClr val="bg2"/>
                </a:solidFill>
                <a:latin typeface="Rockwell" panose="02060603020205020403" pitchFamily="18" charset="0"/>
              </a:rPr>
            </a:br>
            <a:r>
              <a:rPr lang="sk-SK" sz="2800" dirty="0" err="1">
                <a:latin typeface="Rockwell" panose="02060603020205020403" pitchFamily="18" charset="0"/>
              </a:rPr>
              <a:t>See</a:t>
            </a:r>
            <a:r>
              <a:rPr lang="sk-SK" sz="2800" dirty="0">
                <a:latin typeface="Rockwell" panose="02060603020205020403" pitchFamily="18" charset="0"/>
              </a:rPr>
              <a:t> </a:t>
            </a:r>
            <a:r>
              <a:rPr lang="sk-SK" sz="2800" dirty="0" err="1">
                <a:latin typeface="Rockwell" panose="02060603020205020403" pitchFamily="18" charset="0"/>
              </a:rPr>
              <a:t>you</a:t>
            </a:r>
            <a:r>
              <a:rPr lang="sk-SK" sz="2800" dirty="0">
                <a:latin typeface="Rockwell" panose="02060603020205020403" pitchFamily="18" charset="0"/>
              </a:rPr>
              <a:t> </a:t>
            </a:r>
            <a:r>
              <a:rPr lang="sk-SK" sz="2800" dirty="0" err="1">
                <a:latin typeface="Rockwell" panose="02060603020205020403" pitchFamily="18" charset="0"/>
              </a:rPr>
              <a:t>soon</a:t>
            </a:r>
            <a:r>
              <a:rPr lang="sk-SK" sz="2800" dirty="0">
                <a:latin typeface="Rockwell" panose="02060603020205020403" pitchFamily="18" charset="0"/>
              </a:rPr>
              <a:t>, my </a:t>
            </a:r>
            <a:r>
              <a:rPr lang="sk-SK" sz="2800" dirty="0" err="1">
                <a:latin typeface="Rockwell" panose="02060603020205020403" pitchFamily="18" charset="0"/>
              </a:rPr>
              <a:t>friend</a:t>
            </a:r>
            <a:r>
              <a:rPr lang="sk-SK" sz="2800" dirty="0">
                <a:latin typeface="Rockwell" panose="02060603020205020403" pitchFamily="18" charset="0"/>
              </a:rPr>
              <a:t>!</a:t>
            </a:r>
            <a:endParaRPr lang="en-GB" sz="2800" dirty="0">
              <a:latin typeface="Rockwell" panose="02060603020205020403" pitchFamily="18" charset="0"/>
            </a:endParaRPr>
          </a:p>
        </p:txBody>
      </p:sp>
      <p:sp>
        <p:nvSpPr>
          <p:cNvPr id="3" name="Zástupný objekt pre obsah 2">
            <a:extLst>
              <a:ext uri="{FF2B5EF4-FFF2-40B4-BE49-F238E27FC236}">
                <a16:creationId xmlns:a16="http://schemas.microsoft.com/office/drawing/2014/main" id="{25C0AD8D-4E0C-46CE-9D72-EC631577295E}"/>
              </a:ext>
            </a:extLst>
          </p:cNvPr>
          <p:cNvSpPr>
            <a:spLocks noGrp="1"/>
          </p:cNvSpPr>
          <p:nvPr>
            <p:ph idx="1"/>
          </p:nvPr>
        </p:nvSpPr>
        <p:spPr/>
        <p:txBody>
          <a:bodyPr/>
          <a:lstStyle/>
          <a:p>
            <a:endParaRPr lang="sk-SK" dirty="0"/>
          </a:p>
          <a:p>
            <a:endParaRPr lang="sk-SK" dirty="0"/>
          </a:p>
        </p:txBody>
      </p:sp>
      <p:pic>
        <p:nvPicPr>
          <p:cNvPr id="6" name="Obrázok 5" descr="Obrázok, na ktorom je trávnik, vonkajšie, príroda, pole&#10;&#10;Automaticky generovaný popis">
            <a:extLst>
              <a:ext uri="{FF2B5EF4-FFF2-40B4-BE49-F238E27FC236}">
                <a16:creationId xmlns:a16="http://schemas.microsoft.com/office/drawing/2014/main" id="{1DDC74B1-02B5-451B-984D-695C6024DD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673"/>
          <a:stretch/>
        </p:blipFill>
        <p:spPr>
          <a:xfrm>
            <a:off x="783704" y="2665474"/>
            <a:ext cx="7747596" cy="4147851"/>
          </a:xfrm>
          <a:prstGeom prst="rect">
            <a:avLst/>
          </a:prstGeom>
        </p:spPr>
      </p:pic>
    </p:spTree>
    <p:extLst>
      <p:ext uri="{BB962C8B-B14F-4D97-AF65-F5344CB8AC3E}">
        <p14:creationId xmlns:p14="http://schemas.microsoft.com/office/powerpoint/2010/main" val="520192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a:xfrm>
            <a:off x="449263" y="1597025"/>
            <a:ext cx="8229600" cy="1143000"/>
          </a:xfrm>
        </p:spPr>
        <p:txBody>
          <a:bodyPr>
            <a:normAutofit/>
          </a:bodyPr>
          <a:lstStyle/>
          <a:p>
            <a:pPr algn="ctr" eaLnBrk="1" hangingPunct="1"/>
            <a:r>
              <a:rPr lang="en-US" sz="4000" b="1" dirty="0">
                <a:solidFill>
                  <a:srgbClr val="FFFF1D"/>
                </a:solidFill>
                <a:latin typeface="Rockwell" panose="02060603020205020403" pitchFamily="18" charset="0"/>
              </a:rPr>
              <a:t>Sources</a:t>
            </a:r>
            <a:endParaRPr lang="sk-SK" sz="4000" b="1" dirty="0">
              <a:solidFill>
                <a:srgbClr val="FFFF1D"/>
              </a:solidFill>
              <a:latin typeface="Rockwell" panose="02060603020205020403" pitchFamily="18" charset="0"/>
            </a:endParaRPr>
          </a:p>
        </p:txBody>
      </p:sp>
      <p:sp>
        <p:nvSpPr>
          <p:cNvPr id="31746" name="Rectangle 3"/>
          <p:cNvSpPr>
            <a:spLocks noGrp="1"/>
          </p:cNvSpPr>
          <p:nvPr>
            <p:ph type="body" idx="1"/>
          </p:nvPr>
        </p:nvSpPr>
        <p:spPr>
          <a:xfrm>
            <a:off x="449263" y="3124200"/>
            <a:ext cx="8229600" cy="3054350"/>
          </a:xfrm>
        </p:spPr>
        <p:txBody>
          <a:bodyPr/>
          <a:lstStyle/>
          <a:p>
            <a:pPr marL="0" indent="0" algn="ctr" eaLnBrk="1" hangingPunct="1">
              <a:buNone/>
            </a:pPr>
            <a:r>
              <a:rPr lang="sk-SK" sz="3200" dirty="0">
                <a:solidFill>
                  <a:schemeClr val="bg2"/>
                </a:solidFill>
                <a:latin typeface="Rockwell" panose="02060603020205020403" pitchFamily="18" charset="0"/>
                <a:hlinkClick r:id="rId2">
                  <a:extLst>
                    <a:ext uri="{A12FA001-AC4F-418D-AE19-62706E023703}">
                      <ahyp:hlinkClr xmlns:ahyp="http://schemas.microsoft.com/office/drawing/2018/hyperlinkcolor" val="tx"/>
                    </a:ext>
                  </a:extLst>
                </a:hlinkClick>
              </a:rPr>
              <a:t>http://www.orangefreesounds.com/</a:t>
            </a:r>
            <a:r>
              <a:rPr lang="sk-SK" sz="3200" dirty="0">
                <a:solidFill>
                  <a:schemeClr val="bg2"/>
                </a:solidFill>
                <a:latin typeface="Rockwell" panose="02060603020205020403" pitchFamily="18" charset="0"/>
              </a:rPr>
              <a:t> </a:t>
            </a:r>
            <a:endParaRPr lang="en-US" sz="3200" dirty="0">
              <a:solidFill>
                <a:schemeClr val="bg2"/>
              </a:solidFill>
              <a:latin typeface="Rockwell" panose="02060603020205020403" pitchFamily="18" charset="0"/>
            </a:endParaRPr>
          </a:p>
          <a:p>
            <a:pPr marL="0" indent="0" algn="ctr" eaLnBrk="1" hangingPunct="1">
              <a:buNone/>
            </a:pPr>
            <a:r>
              <a:rPr lang="sk-SK" sz="3200" dirty="0">
                <a:solidFill>
                  <a:schemeClr val="bg2"/>
                </a:solidFill>
                <a:latin typeface="Rockwell" panose="02060603020205020403" pitchFamily="18" charset="0"/>
                <a:hlinkClick r:id="rId3">
                  <a:extLst>
                    <a:ext uri="{A12FA001-AC4F-418D-AE19-62706E023703}">
                      <ahyp:hlinkClr xmlns:ahyp="http://schemas.microsoft.com/office/drawing/2018/hyperlinkcolor" val="tx"/>
                    </a:ext>
                  </a:extLst>
                </a:hlinkClick>
              </a:rPr>
              <a:t>https://www.pexels.com/</a:t>
            </a:r>
            <a:endParaRPr lang="en-US" sz="3200" dirty="0">
              <a:solidFill>
                <a:schemeClr val="bg2"/>
              </a:solidFill>
              <a:latin typeface="Rockwell" panose="02060603020205020403" pitchFamily="18" charset="0"/>
            </a:endParaRPr>
          </a:p>
          <a:p>
            <a:pPr marL="0" indent="0" algn="ctr" eaLnBrk="1" hangingPunct="1">
              <a:buNone/>
            </a:pPr>
            <a:r>
              <a:rPr lang="sk-SK" sz="3200" dirty="0">
                <a:solidFill>
                  <a:schemeClr val="bg2"/>
                </a:solidFill>
                <a:latin typeface="Rockwell" panose="02060603020205020403" pitchFamily="18" charset="0"/>
                <a:hlinkClick r:id="rId4">
                  <a:extLst>
                    <a:ext uri="{A12FA001-AC4F-418D-AE19-62706E023703}">
                      <ahyp:hlinkClr xmlns:ahyp="http://schemas.microsoft.com/office/drawing/2018/hyperlinkcolor" val="tx"/>
                    </a:ext>
                  </a:extLst>
                </a:hlinkClick>
              </a:rPr>
              <a:t>http://www.mazegenerator.net/</a:t>
            </a:r>
            <a:endParaRPr lang="en-US" sz="3200" dirty="0">
              <a:solidFill>
                <a:schemeClr val="bg2"/>
              </a:solidFill>
              <a:latin typeface="Rockwell" panose="02060603020205020403" pitchFamily="18" charset="0"/>
            </a:endParaRPr>
          </a:p>
          <a:p>
            <a:pPr marL="0" indent="0" algn="ctr" eaLnBrk="1" hangingPunct="1">
              <a:buNone/>
            </a:pPr>
            <a:r>
              <a:rPr lang="sk-SK" sz="3200" dirty="0">
                <a:solidFill>
                  <a:schemeClr val="bg2"/>
                </a:solidFill>
                <a:latin typeface="Rockwell" panose="02060603020205020403" pitchFamily="18" charset="0"/>
                <a:hlinkClick r:id="rId5">
                  <a:extLst>
                    <a:ext uri="{A12FA001-AC4F-418D-AE19-62706E023703}">
                      <ahyp:hlinkClr xmlns:ahyp="http://schemas.microsoft.com/office/drawing/2018/hyperlinkcolor" val="tx"/>
                    </a:ext>
                  </a:extLst>
                </a:hlinkClick>
              </a:rPr>
              <a:t>https://www.youtube.com/watch?v=_6HzoUcx3eo</a:t>
            </a:r>
            <a:r>
              <a:rPr lang="sk-SK" sz="3200" dirty="0">
                <a:solidFill>
                  <a:schemeClr val="bg2"/>
                </a:solidFill>
                <a:latin typeface="Rockwell" panose="02060603020205020403" pitchFamily="18"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p:cNvSpPr>
          <p:nvPr>
            <p:ph type="body" idx="1"/>
          </p:nvPr>
        </p:nvSpPr>
        <p:spPr>
          <a:xfrm>
            <a:off x="449263" y="1443038"/>
            <a:ext cx="8229600" cy="4525962"/>
          </a:xfrm>
        </p:spPr>
        <p:txBody>
          <a:bodyPr/>
          <a:lstStyle/>
          <a:p>
            <a:pPr marL="0" algn="ctr" eaLnBrk="1" hangingPunct="1">
              <a:spcBef>
                <a:spcPts val="600"/>
              </a:spcBef>
              <a:buFont typeface="Arial" charset="0"/>
              <a:buNone/>
            </a:pPr>
            <a:r>
              <a:rPr lang="en-US" dirty="0">
                <a:solidFill>
                  <a:schemeClr val="bg2"/>
                </a:solidFill>
                <a:latin typeface="Rockwell" panose="02060603020205020403" pitchFamily="18" charset="0"/>
                <a:cs typeface="Arial" charset="0"/>
              </a:rPr>
              <a:t>Once upon a time, there was a boy named T</a:t>
            </a:r>
            <a:r>
              <a:rPr lang="sk-SK" dirty="0" err="1">
                <a:solidFill>
                  <a:schemeClr val="bg2"/>
                </a:solidFill>
                <a:latin typeface="Rockwell" panose="02060603020205020403" pitchFamily="18" charset="0"/>
                <a:cs typeface="Arial" charset="0"/>
              </a:rPr>
              <a:t>edd</a:t>
            </a:r>
            <a:r>
              <a:rPr lang="en-US" dirty="0">
                <a:solidFill>
                  <a:schemeClr val="bg2"/>
                </a:solidFill>
                <a:latin typeface="Rockwell" panose="02060603020205020403" pitchFamily="18" charset="0"/>
                <a:cs typeface="Arial" charset="0"/>
              </a:rPr>
              <a:t>y.</a:t>
            </a:r>
            <a:r>
              <a:rPr lang="sk-SK" dirty="0">
                <a:solidFill>
                  <a:schemeClr val="bg2"/>
                </a:solidFill>
                <a:latin typeface="Rockwell" panose="02060603020205020403" pitchFamily="18" charset="0"/>
                <a:cs typeface="Arial" charset="0"/>
              </a:rPr>
              <a:t> </a:t>
            </a:r>
            <a:r>
              <a:rPr lang="en-US" dirty="0">
                <a:solidFill>
                  <a:schemeClr val="bg2"/>
                </a:solidFill>
                <a:latin typeface="Rockwell" panose="02060603020205020403" pitchFamily="18" charset="0"/>
                <a:cs typeface="Arial" charset="0"/>
              </a:rPr>
              <a:t>T</a:t>
            </a:r>
            <a:r>
              <a:rPr lang="sk-SK" dirty="0" err="1">
                <a:solidFill>
                  <a:schemeClr val="bg2"/>
                </a:solidFill>
                <a:latin typeface="Rockwell" panose="02060603020205020403" pitchFamily="18" charset="0"/>
                <a:cs typeface="Arial" charset="0"/>
              </a:rPr>
              <a:t>eddy</a:t>
            </a:r>
            <a:r>
              <a:rPr lang="en-US" dirty="0">
                <a:solidFill>
                  <a:schemeClr val="bg2"/>
                </a:solidFill>
                <a:latin typeface="Rockwell" panose="02060603020205020403" pitchFamily="18" charset="0"/>
                <a:cs typeface="Arial" charset="0"/>
              </a:rPr>
              <a:t> lived on a farm with </a:t>
            </a:r>
            <a:r>
              <a:rPr lang="sk-SK" dirty="0" err="1">
                <a:solidFill>
                  <a:schemeClr val="bg2"/>
                </a:solidFill>
                <a:latin typeface="Rockwell" panose="02060603020205020403" pitchFamily="18" charset="0"/>
                <a:cs typeface="Arial" charset="0"/>
              </a:rPr>
              <a:t>his</a:t>
            </a:r>
            <a:r>
              <a:rPr lang="sk-SK" dirty="0">
                <a:solidFill>
                  <a:schemeClr val="bg2"/>
                </a:solidFill>
                <a:latin typeface="Rockwell" panose="02060603020205020403" pitchFamily="18" charset="0"/>
                <a:cs typeface="Arial" charset="0"/>
              </a:rPr>
              <a:t> </a:t>
            </a:r>
            <a:r>
              <a:rPr lang="sk-SK" dirty="0" err="1">
                <a:solidFill>
                  <a:schemeClr val="bg2"/>
                </a:solidFill>
                <a:latin typeface="Rockwell" panose="02060603020205020403" pitchFamily="18" charset="0"/>
                <a:cs typeface="Arial" charset="0"/>
              </a:rPr>
              <a:t>whole</a:t>
            </a:r>
            <a:r>
              <a:rPr lang="sk-SK" dirty="0">
                <a:solidFill>
                  <a:schemeClr val="bg2"/>
                </a:solidFill>
                <a:latin typeface="Rockwell" panose="02060603020205020403" pitchFamily="18" charset="0"/>
                <a:cs typeface="Arial" charset="0"/>
              </a:rPr>
              <a:t> </a:t>
            </a:r>
            <a:r>
              <a:rPr lang="sk-SK" dirty="0" err="1">
                <a:solidFill>
                  <a:schemeClr val="bg2"/>
                </a:solidFill>
                <a:latin typeface="Rockwell" panose="02060603020205020403" pitchFamily="18" charset="0"/>
                <a:cs typeface="Arial" charset="0"/>
              </a:rPr>
              <a:t>family</a:t>
            </a:r>
            <a:r>
              <a:rPr lang="sk-SK" dirty="0">
                <a:solidFill>
                  <a:schemeClr val="bg2"/>
                </a:solidFill>
                <a:latin typeface="Rockwell" panose="02060603020205020403" pitchFamily="18" charset="0"/>
                <a:cs typeface="Arial" charset="0"/>
              </a:rPr>
              <a:t>. </a:t>
            </a:r>
          </a:p>
        </p:txBody>
      </p:sp>
      <p:pic>
        <p:nvPicPr>
          <p:cNvPr id="15362" name="Picture 4" descr="farmhouse"/>
          <p:cNvPicPr>
            <a:picLocks noChangeAspect="1" noChangeArrowheads="1"/>
          </p:cNvPicPr>
          <p:nvPr/>
        </p:nvPicPr>
        <p:blipFill>
          <a:blip r:embed="rId2"/>
          <a:srcRect/>
          <a:stretch>
            <a:fillRect/>
          </a:stretch>
        </p:blipFill>
        <p:spPr bwMode="auto">
          <a:xfrm>
            <a:off x="1823310" y="2550400"/>
            <a:ext cx="5649662" cy="423811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351203-0964-4D95-8815-7643A7F72AD9}"/>
              </a:ext>
            </a:extLst>
          </p:cNvPr>
          <p:cNvSpPr>
            <a:spLocks noGrp="1"/>
          </p:cNvSpPr>
          <p:nvPr>
            <p:ph type="title"/>
          </p:nvPr>
        </p:nvSpPr>
        <p:spPr>
          <a:xfrm>
            <a:off x="2955654" y="1618061"/>
            <a:ext cx="3448805" cy="610820"/>
          </a:xfrm>
        </p:spPr>
        <p:txBody>
          <a:bodyPr>
            <a:normAutofit fontScale="90000"/>
          </a:bodyPr>
          <a:lstStyle/>
          <a:p>
            <a:r>
              <a:rPr lang="sk-SK" b="1" dirty="0">
                <a:latin typeface="Rockwell" panose="02060603020205020403" pitchFamily="18" charset="0"/>
              </a:rPr>
              <a:t>ANSWER KEY</a:t>
            </a:r>
            <a:endParaRPr lang="en-GB" b="1" dirty="0">
              <a:latin typeface="Rockwell" panose="02060603020205020403" pitchFamily="18" charset="0"/>
            </a:endParaRPr>
          </a:p>
        </p:txBody>
      </p:sp>
      <p:sp>
        <p:nvSpPr>
          <p:cNvPr id="3" name="Zástupný objekt pre obsah 2">
            <a:extLst>
              <a:ext uri="{FF2B5EF4-FFF2-40B4-BE49-F238E27FC236}">
                <a16:creationId xmlns:a16="http://schemas.microsoft.com/office/drawing/2014/main" id="{53062FDA-A69A-435F-9B8A-7FC400080E2C}"/>
              </a:ext>
            </a:extLst>
          </p:cNvPr>
          <p:cNvSpPr>
            <a:spLocks noGrp="1"/>
          </p:cNvSpPr>
          <p:nvPr>
            <p:ph idx="1"/>
          </p:nvPr>
        </p:nvSpPr>
        <p:spPr>
          <a:xfrm>
            <a:off x="296260" y="2688235"/>
            <a:ext cx="8551480" cy="4398867"/>
          </a:xfrm>
        </p:spPr>
        <p:txBody>
          <a:bodyPr/>
          <a:lstStyle/>
          <a:p>
            <a:pPr marL="0" indent="0">
              <a:buNone/>
            </a:pPr>
            <a:r>
              <a:rPr lang="en-US" dirty="0">
                <a:solidFill>
                  <a:srgbClr val="FFFF1D"/>
                </a:solidFill>
                <a:latin typeface="Rockwell" panose="02060603020205020403" pitchFamily="18" charset="0"/>
              </a:rPr>
              <a:t>1. Apple pie</a:t>
            </a:r>
            <a:r>
              <a:rPr lang="sk-SK" dirty="0">
                <a:solidFill>
                  <a:srgbClr val="FFFF1D"/>
                </a:solidFill>
                <a:latin typeface="Rockwell" panose="02060603020205020403" pitchFamily="18" charset="0"/>
              </a:rPr>
              <a:t>					</a:t>
            </a:r>
          </a:p>
          <a:p>
            <a:pPr marL="0" indent="0">
              <a:buNone/>
            </a:pPr>
            <a:r>
              <a:rPr lang="sk-SK" dirty="0">
                <a:solidFill>
                  <a:srgbClr val="FFFF1D"/>
                </a:solidFill>
                <a:latin typeface="Rockwell" panose="02060603020205020403" pitchFamily="18" charset="0"/>
              </a:rPr>
              <a:t>					</a:t>
            </a:r>
            <a:r>
              <a:rPr lang="en-US" dirty="0">
                <a:solidFill>
                  <a:srgbClr val="FFFF1D"/>
                </a:solidFill>
                <a:latin typeface="Rockwell" panose="02060603020205020403" pitchFamily="18" charset="0"/>
              </a:rPr>
              <a:t>5. </a:t>
            </a:r>
            <a:r>
              <a:rPr lang="en-US" dirty="0" err="1">
                <a:solidFill>
                  <a:srgbClr val="FFFF1D"/>
                </a:solidFill>
                <a:latin typeface="Rockwell" panose="02060603020205020403" pitchFamily="18" charset="0"/>
              </a:rPr>
              <a:t>Chocolat</a:t>
            </a:r>
            <a:r>
              <a:rPr lang="sk-SK" dirty="0">
                <a:solidFill>
                  <a:srgbClr val="FFFF1D"/>
                </a:solidFill>
                <a:latin typeface="Rockwell" panose="02060603020205020403" pitchFamily="18" charset="0"/>
              </a:rPr>
              <a:t>e</a:t>
            </a:r>
          </a:p>
          <a:p>
            <a:pPr marL="0" indent="0">
              <a:buNone/>
            </a:pPr>
            <a:r>
              <a:rPr lang="en-US" dirty="0">
                <a:solidFill>
                  <a:srgbClr val="FFFF1D"/>
                </a:solidFill>
                <a:latin typeface="Rockwell" panose="02060603020205020403" pitchFamily="18" charset="0"/>
              </a:rPr>
              <a:t>2. Don</a:t>
            </a:r>
            <a:r>
              <a:rPr lang="sk-SK" dirty="0" err="1">
                <a:solidFill>
                  <a:srgbClr val="FFFF1D"/>
                </a:solidFill>
                <a:latin typeface="Rockwell" panose="02060603020205020403" pitchFamily="18" charset="0"/>
              </a:rPr>
              <a:t>ut</a:t>
            </a:r>
            <a:endParaRPr lang="sk-SK" dirty="0">
              <a:solidFill>
                <a:srgbClr val="FFFF1D"/>
              </a:solidFill>
              <a:latin typeface="Rockwell" panose="02060603020205020403" pitchFamily="18" charset="0"/>
            </a:endParaRPr>
          </a:p>
          <a:p>
            <a:pPr marL="0" indent="0">
              <a:buNone/>
            </a:pPr>
            <a:r>
              <a:rPr lang="sk-SK" dirty="0">
                <a:solidFill>
                  <a:srgbClr val="FFFF1D"/>
                </a:solidFill>
                <a:latin typeface="Rockwell" panose="02060603020205020403" pitchFamily="18" charset="0"/>
              </a:rPr>
              <a:t>					</a:t>
            </a:r>
            <a:r>
              <a:rPr lang="en-US" dirty="0">
                <a:solidFill>
                  <a:srgbClr val="FFFF1D"/>
                </a:solidFill>
                <a:latin typeface="Rockwell" panose="02060603020205020403" pitchFamily="18" charset="0"/>
              </a:rPr>
              <a:t>6. Lollipop</a:t>
            </a:r>
            <a:endParaRPr lang="sk-SK" dirty="0">
              <a:solidFill>
                <a:srgbClr val="FFFF1D"/>
              </a:solidFill>
              <a:latin typeface="Rockwell" panose="02060603020205020403" pitchFamily="18" charset="0"/>
            </a:endParaRPr>
          </a:p>
          <a:p>
            <a:pPr marL="0" indent="0">
              <a:buNone/>
            </a:pPr>
            <a:r>
              <a:rPr lang="en-US" dirty="0">
                <a:solidFill>
                  <a:srgbClr val="FFFF1D"/>
                </a:solidFill>
                <a:latin typeface="Rockwell" panose="02060603020205020403" pitchFamily="18" charset="0"/>
              </a:rPr>
              <a:t>3. Cupcake </a:t>
            </a:r>
            <a:endParaRPr lang="sk-SK" dirty="0">
              <a:solidFill>
                <a:srgbClr val="FFFF1D"/>
              </a:solidFill>
              <a:latin typeface="Rockwell" panose="02060603020205020403" pitchFamily="18" charset="0"/>
            </a:endParaRPr>
          </a:p>
          <a:p>
            <a:pPr marL="0" indent="0">
              <a:buNone/>
            </a:pPr>
            <a:r>
              <a:rPr lang="sk-SK" dirty="0">
                <a:solidFill>
                  <a:srgbClr val="FFFF1D"/>
                </a:solidFill>
                <a:latin typeface="Rockwell" panose="02060603020205020403" pitchFamily="18" charset="0"/>
              </a:rPr>
              <a:t>					</a:t>
            </a:r>
            <a:r>
              <a:rPr lang="en-US" dirty="0">
                <a:solidFill>
                  <a:srgbClr val="FFFF1D"/>
                </a:solidFill>
                <a:latin typeface="Rockwell" panose="02060603020205020403" pitchFamily="18" charset="0"/>
              </a:rPr>
              <a:t>7. Pudding</a:t>
            </a:r>
            <a:endParaRPr lang="en-GB" dirty="0">
              <a:latin typeface="Rockwell" panose="02060603020205020403" pitchFamily="18" charset="0"/>
            </a:endParaRPr>
          </a:p>
          <a:p>
            <a:pPr marL="0" indent="0">
              <a:buNone/>
            </a:pPr>
            <a:r>
              <a:rPr lang="en-US" dirty="0">
                <a:solidFill>
                  <a:srgbClr val="FFFF1D"/>
                </a:solidFill>
                <a:latin typeface="Rockwell" panose="02060603020205020403" pitchFamily="18" charset="0"/>
              </a:rPr>
              <a:t>4. Ice cream</a:t>
            </a:r>
            <a:endParaRPr lang="sk-SK" dirty="0">
              <a:solidFill>
                <a:srgbClr val="FFFF1D"/>
              </a:solidFill>
              <a:latin typeface="Rockwell" panose="02060603020205020403" pitchFamily="18" charset="0"/>
            </a:endParaRPr>
          </a:p>
          <a:p>
            <a:pPr marL="0" indent="0">
              <a:buNone/>
            </a:pPr>
            <a:r>
              <a:rPr lang="en-US" dirty="0">
                <a:solidFill>
                  <a:srgbClr val="FFFF1D"/>
                </a:solidFill>
                <a:latin typeface="Rockwell" panose="02060603020205020403" pitchFamily="18" charset="0"/>
              </a:rPr>
              <a:t> </a:t>
            </a:r>
            <a:endParaRPr lang="sk-SK" dirty="0">
              <a:solidFill>
                <a:srgbClr val="FFFF1D"/>
              </a:solidFill>
              <a:latin typeface="Rockwell" panose="02060603020205020403" pitchFamily="18" charset="0"/>
            </a:endParaRPr>
          </a:p>
        </p:txBody>
      </p:sp>
      <p:pic>
        <p:nvPicPr>
          <p:cNvPr id="5" name="Picture 9" descr="donut">
            <a:extLst>
              <a:ext uri="{FF2B5EF4-FFF2-40B4-BE49-F238E27FC236}">
                <a16:creationId xmlns:a16="http://schemas.microsoft.com/office/drawing/2014/main" id="{3658DEC1-A2FE-4FC7-A461-429E2C175A0D}"/>
              </a:ext>
            </a:extLst>
          </p:cNvPr>
          <p:cNvPicPr>
            <a:picLocks noChangeAspect="1" noChangeArrowheads="1"/>
          </p:cNvPicPr>
          <p:nvPr/>
        </p:nvPicPr>
        <p:blipFill>
          <a:blip r:embed="rId2"/>
          <a:srcRect l="11018" r="8311"/>
          <a:stretch>
            <a:fillRect/>
          </a:stretch>
        </p:blipFill>
        <p:spPr bwMode="auto">
          <a:xfrm rot="1304870">
            <a:off x="2535862" y="3586853"/>
            <a:ext cx="1100231" cy="910377"/>
          </a:xfrm>
          <a:prstGeom prst="rect">
            <a:avLst/>
          </a:prstGeom>
          <a:noFill/>
        </p:spPr>
      </p:pic>
      <p:pic>
        <p:nvPicPr>
          <p:cNvPr id="6" name="Picture 11" descr="pudding">
            <a:extLst>
              <a:ext uri="{FF2B5EF4-FFF2-40B4-BE49-F238E27FC236}">
                <a16:creationId xmlns:a16="http://schemas.microsoft.com/office/drawing/2014/main" id="{3CE57A2D-AFE6-4BDE-AF3A-230C1CA3B171}"/>
              </a:ext>
            </a:extLst>
          </p:cNvPr>
          <p:cNvPicPr>
            <a:picLocks noChangeAspect="1" noChangeArrowheads="1"/>
          </p:cNvPicPr>
          <p:nvPr/>
        </p:nvPicPr>
        <p:blipFill>
          <a:blip r:embed="rId3"/>
          <a:srcRect/>
          <a:stretch>
            <a:fillRect/>
          </a:stretch>
        </p:blipFill>
        <p:spPr bwMode="auto">
          <a:xfrm rot="-781093">
            <a:off x="7213116" y="5415806"/>
            <a:ext cx="1470116" cy="1102587"/>
          </a:xfrm>
          <a:prstGeom prst="rect">
            <a:avLst/>
          </a:prstGeom>
          <a:noFill/>
        </p:spPr>
      </p:pic>
      <p:pic>
        <p:nvPicPr>
          <p:cNvPr id="9" name="Picture 6" descr="lollipop">
            <a:extLst>
              <a:ext uri="{FF2B5EF4-FFF2-40B4-BE49-F238E27FC236}">
                <a16:creationId xmlns:a16="http://schemas.microsoft.com/office/drawing/2014/main" id="{2522295C-F821-4254-A12E-244B22DA54DF}"/>
              </a:ext>
            </a:extLst>
          </p:cNvPr>
          <p:cNvPicPr>
            <a:picLocks noChangeAspect="1" noChangeArrowheads="1"/>
          </p:cNvPicPr>
          <p:nvPr/>
        </p:nvPicPr>
        <p:blipFill>
          <a:blip r:embed="rId4"/>
          <a:srcRect l="28497" t="4785" r="25241"/>
          <a:stretch>
            <a:fillRect/>
          </a:stretch>
        </p:blipFill>
        <p:spPr bwMode="auto">
          <a:xfrm rot="1423273">
            <a:off x="7434682" y="4049793"/>
            <a:ext cx="828025" cy="1278839"/>
          </a:xfrm>
          <a:prstGeom prst="rect">
            <a:avLst/>
          </a:prstGeom>
          <a:noFill/>
        </p:spPr>
      </p:pic>
      <p:pic>
        <p:nvPicPr>
          <p:cNvPr id="10" name="Picture 10" descr="ice cream">
            <a:extLst>
              <a:ext uri="{FF2B5EF4-FFF2-40B4-BE49-F238E27FC236}">
                <a16:creationId xmlns:a16="http://schemas.microsoft.com/office/drawing/2014/main" id="{360C351D-A8BC-4C41-AF64-82F3EF4A9B8B}"/>
              </a:ext>
            </a:extLst>
          </p:cNvPr>
          <p:cNvPicPr>
            <a:picLocks noChangeAspect="1" noChangeArrowheads="1"/>
          </p:cNvPicPr>
          <p:nvPr/>
        </p:nvPicPr>
        <p:blipFill>
          <a:blip r:embed="rId5"/>
          <a:srcRect l="25313" t="4784" r="17818" b="14595"/>
          <a:stretch>
            <a:fillRect/>
          </a:stretch>
        </p:blipFill>
        <p:spPr bwMode="auto">
          <a:xfrm rot="1419799">
            <a:off x="2651957" y="5582062"/>
            <a:ext cx="746356" cy="1175580"/>
          </a:xfrm>
          <a:prstGeom prst="rect">
            <a:avLst/>
          </a:prstGeom>
          <a:noFill/>
        </p:spPr>
      </p:pic>
      <p:pic>
        <p:nvPicPr>
          <p:cNvPr id="7" name="Picture 5" descr="cupcake">
            <a:extLst>
              <a:ext uri="{FF2B5EF4-FFF2-40B4-BE49-F238E27FC236}">
                <a16:creationId xmlns:a16="http://schemas.microsoft.com/office/drawing/2014/main" id="{5F9FF2C1-36A2-4133-98F8-7F16A6CE8C8E}"/>
              </a:ext>
            </a:extLst>
          </p:cNvPr>
          <p:cNvPicPr>
            <a:picLocks noChangeAspect="1" noChangeArrowheads="1"/>
          </p:cNvPicPr>
          <p:nvPr/>
        </p:nvPicPr>
        <p:blipFill>
          <a:blip r:embed="rId6"/>
          <a:srcRect l="15501" t="19196" r="15021" b="11246"/>
          <a:stretch>
            <a:fillRect/>
          </a:stretch>
        </p:blipFill>
        <p:spPr bwMode="auto">
          <a:xfrm rot="-1802168">
            <a:off x="2562804" y="4627117"/>
            <a:ext cx="924662" cy="925464"/>
          </a:xfrm>
          <a:prstGeom prst="rect">
            <a:avLst/>
          </a:prstGeom>
          <a:noFill/>
        </p:spPr>
      </p:pic>
      <p:pic>
        <p:nvPicPr>
          <p:cNvPr id="4" name="Picture 4" descr="applepie">
            <a:extLst>
              <a:ext uri="{FF2B5EF4-FFF2-40B4-BE49-F238E27FC236}">
                <a16:creationId xmlns:a16="http://schemas.microsoft.com/office/drawing/2014/main" id="{D81CD769-7691-486F-A355-738AFC69FD0F}"/>
              </a:ext>
            </a:extLst>
          </p:cNvPr>
          <p:cNvPicPr>
            <a:picLocks noChangeAspect="1" noChangeArrowheads="1"/>
          </p:cNvPicPr>
          <p:nvPr/>
        </p:nvPicPr>
        <p:blipFill>
          <a:blip r:embed="rId7"/>
          <a:srcRect/>
          <a:stretch>
            <a:fillRect/>
          </a:stretch>
        </p:blipFill>
        <p:spPr bwMode="auto">
          <a:xfrm>
            <a:off x="2585317" y="2720993"/>
            <a:ext cx="1172176" cy="780962"/>
          </a:xfrm>
          <a:prstGeom prst="rect">
            <a:avLst/>
          </a:prstGeom>
          <a:noFill/>
        </p:spPr>
      </p:pic>
      <p:pic>
        <p:nvPicPr>
          <p:cNvPr id="8" name="Picture 7" descr="chocolate">
            <a:extLst>
              <a:ext uri="{FF2B5EF4-FFF2-40B4-BE49-F238E27FC236}">
                <a16:creationId xmlns:a16="http://schemas.microsoft.com/office/drawing/2014/main" id="{4B9588D3-8A22-4A86-ACB6-3CD4C3893BB3}"/>
              </a:ext>
            </a:extLst>
          </p:cNvPr>
          <p:cNvPicPr>
            <a:picLocks noChangeAspect="1" noChangeArrowheads="1"/>
          </p:cNvPicPr>
          <p:nvPr/>
        </p:nvPicPr>
        <p:blipFill>
          <a:blip r:embed="rId8"/>
          <a:srcRect/>
          <a:stretch>
            <a:fillRect/>
          </a:stretch>
        </p:blipFill>
        <p:spPr bwMode="auto">
          <a:xfrm>
            <a:off x="7253186" y="3023725"/>
            <a:ext cx="1435475" cy="956460"/>
          </a:xfrm>
          <a:prstGeom prst="rect">
            <a:avLst/>
          </a:prstGeom>
          <a:noFill/>
        </p:spPr>
      </p:pic>
    </p:spTree>
    <p:extLst>
      <p:ext uri="{BB962C8B-B14F-4D97-AF65-F5344CB8AC3E}">
        <p14:creationId xmlns:p14="http://schemas.microsoft.com/office/powerpoint/2010/main" val="3142388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E4F792-7175-4739-8839-1BD4B0612FC5}"/>
              </a:ext>
            </a:extLst>
          </p:cNvPr>
          <p:cNvSpPr>
            <a:spLocks noGrp="1"/>
          </p:cNvSpPr>
          <p:nvPr>
            <p:ph type="title"/>
          </p:nvPr>
        </p:nvSpPr>
        <p:spPr/>
        <p:txBody>
          <a:bodyPr>
            <a:normAutofit fontScale="90000"/>
          </a:bodyPr>
          <a:lstStyle/>
          <a:p>
            <a:pPr algn="ctr"/>
            <a:r>
              <a:rPr lang="sk-SK" b="1" dirty="0">
                <a:latin typeface="Rockwell" panose="02060603020205020403" pitchFamily="18" charset="0"/>
              </a:rPr>
              <a:t>ANSWER KEY</a:t>
            </a:r>
            <a:endParaRPr lang="en-GB" b="1" dirty="0">
              <a:latin typeface="Rockwell" panose="02060603020205020403" pitchFamily="18" charset="0"/>
            </a:endParaRPr>
          </a:p>
        </p:txBody>
      </p:sp>
      <p:pic>
        <p:nvPicPr>
          <p:cNvPr id="5" name="Zástupný objekt pre obsah 4">
            <a:extLst>
              <a:ext uri="{FF2B5EF4-FFF2-40B4-BE49-F238E27FC236}">
                <a16:creationId xmlns:a16="http://schemas.microsoft.com/office/drawing/2014/main" id="{DDF5FE5A-9001-4FC9-8733-442F2477B6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429" y="2149740"/>
            <a:ext cx="8457143" cy="4238095"/>
          </a:xfrm>
        </p:spPr>
      </p:pic>
    </p:spTree>
    <p:extLst>
      <p:ext uri="{BB962C8B-B14F-4D97-AF65-F5344CB8AC3E}">
        <p14:creationId xmlns:p14="http://schemas.microsoft.com/office/powerpoint/2010/main" val="1242040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2E8A5E09-373A-42FF-9E16-9599D5BFA7BD}"/>
              </a:ext>
            </a:extLst>
          </p:cNvPr>
          <p:cNvSpPr>
            <a:spLocks noGrp="1"/>
          </p:cNvSpPr>
          <p:nvPr>
            <p:ph idx="1"/>
          </p:nvPr>
        </p:nvSpPr>
        <p:spPr>
          <a:xfrm>
            <a:off x="143555" y="1374345"/>
            <a:ext cx="8551480" cy="5566870"/>
          </a:xfrm>
        </p:spPr>
        <p:txBody>
          <a:bodyPr/>
          <a:lstStyle/>
          <a:p>
            <a:pPr algn="ctr">
              <a:lnSpc>
                <a:spcPct val="80000"/>
              </a:lnSpc>
              <a:buNone/>
            </a:pPr>
            <a:r>
              <a:rPr lang="sk-SK" sz="3200" b="1" dirty="0">
                <a:solidFill>
                  <a:srgbClr val="FFFF00"/>
                </a:solidFill>
                <a:latin typeface="Rockwell" panose="02060603020205020403" pitchFamily="18" charset="0"/>
              </a:rPr>
              <a:t>ANSWER KEY</a:t>
            </a:r>
            <a:endParaRPr lang="sk-SK" sz="3200" dirty="0">
              <a:solidFill>
                <a:srgbClr val="FFFF00"/>
              </a:solidFill>
              <a:latin typeface="Rockwell" panose="02060603020205020403" pitchFamily="18" charset="0"/>
            </a:endParaRPr>
          </a:p>
          <a:p>
            <a:pPr algn="just">
              <a:lnSpc>
                <a:spcPct val="80000"/>
              </a:lnSpc>
              <a:buNone/>
            </a:pPr>
            <a:endParaRPr lang="sk-SK" sz="1400" dirty="0">
              <a:solidFill>
                <a:schemeClr val="bg2"/>
              </a:solidFill>
              <a:latin typeface="Rockwell" panose="02060603020205020403" pitchFamily="18" charset="0"/>
            </a:endParaRPr>
          </a:p>
          <a:p>
            <a:pPr marL="0" indent="0" algn="ctr">
              <a:lnSpc>
                <a:spcPct val="80000"/>
              </a:lnSpc>
              <a:buNone/>
            </a:pPr>
            <a:r>
              <a:rPr lang="sk-SK" sz="2400" dirty="0">
                <a:solidFill>
                  <a:schemeClr val="bg2"/>
                </a:solidFill>
                <a:latin typeface="Rockwell" panose="02060603020205020403" pitchFamily="18" charset="0"/>
              </a:rPr>
              <a:t>1. </a:t>
            </a:r>
            <a:r>
              <a:rPr lang="en-US" sz="2400" dirty="0">
                <a:solidFill>
                  <a:schemeClr val="bg2"/>
                </a:solidFill>
                <a:latin typeface="Rockwell" panose="02060603020205020403" pitchFamily="18" charset="0"/>
              </a:rPr>
              <a:t>I have lovely long hair and a fluffy tail. Come and meet me in the stable.</a:t>
            </a:r>
            <a:r>
              <a:rPr lang="sk-SK" sz="2400" dirty="0">
                <a:solidFill>
                  <a:schemeClr val="bg2"/>
                </a:solidFill>
                <a:latin typeface="Rockwell" panose="02060603020205020403" pitchFamily="18" charset="0"/>
              </a:rPr>
              <a:t> </a:t>
            </a:r>
          </a:p>
          <a:p>
            <a:pPr marL="0" indent="0" algn="ctr">
              <a:lnSpc>
                <a:spcPct val="80000"/>
              </a:lnSpc>
              <a:buNone/>
            </a:pPr>
            <a:r>
              <a:rPr lang="sk-SK" sz="2400" dirty="0">
                <a:solidFill>
                  <a:srgbClr val="FFFF00"/>
                </a:solidFill>
                <a:latin typeface="Rockwell" panose="02060603020205020403" pitchFamily="18" charset="0"/>
              </a:rPr>
              <a:t>A HORSE</a:t>
            </a:r>
            <a:endParaRPr lang="en-US" sz="2400" dirty="0">
              <a:solidFill>
                <a:srgbClr val="FFFF00"/>
              </a:solidFill>
              <a:latin typeface="Rockwell" panose="02060603020205020403" pitchFamily="18" charset="0"/>
            </a:endParaRPr>
          </a:p>
          <a:p>
            <a:pPr algn="ctr">
              <a:lnSpc>
                <a:spcPct val="80000"/>
              </a:lnSpc>
              <a:buNone/>
            </a:pPr>
            <a:r>
              <a:rPr lang="en-US" sz="2400" dirty="0">
                <a:solidFill>
                  <a:schemeClr val="bg2"/>
                </a:solidFill>
                <a:latin typeface="Rockwell" panose="02060603020205020403" pitchFamily="18" charset="0"/>
              </a:rPr>
              <a:t>2. I like to wake up early in the morning, wake up with me too!</a:t>
            </a:r>
            <a:r>
              <a:rPr lang="sk-SK" sz="2400" dirty="0">
                <a:solidFill>
                  <a:schemeClr val="bg2"/>
                </a:solidFill>
                <a:latin typeface="Rockwell" panose="02060603020205020403" pitchFamily="18" charset="0"/>
              </a:rPr>
              <a:t> </a:t>
            </a:r>
          </a:p>
          <a:p>
            <a:pPr algn="ctr">
              <a:lnSpc>
                <a:spcPct val="80000"/>
              </a:lnSpc>
              <a:buNone/>
            </a:pPr>
            <a:r>
              <a:rPr lang="sk-SK" sz="2400" dirty="0">
                <a:solidFill>
                  <a:srgbClr val="FFFF00"/>
                </a:solidFill>
                <a:latin typeface="Rockwell" panose="02060603020205020403" pitchFamily="18" charset="0"/>
              </a:rPr>
              <a:t>A COCK</a:t>
            </a:r>
            <a:endParaRPr lang="en-US" sz="2400" dirty="0">
              <a:solidFill>
                <a:srgbClr val="FFFF00"/>
              </a:solidFill>
              <a:latin typeface="Rockwell" panose="02060603020205020403" pitchFamily="18" charset="0"/>
            </a:endParaRPr>
          </a:p>
          <a:p>
            <a:pPr algn="ctr">
              <a:lnSpc>
                <a:spcPct val="80000"/>
              </a:lnSpc>
              <a:buNone/>
            </a:pPr>
            <a:r>
              <a:rPr lang="en-US" sz="2400" dirty="0">
                <a:solidFill>
                  <a:schemeClr val="bg2"/>
                </a:solidFill>
                <a:latin typeface="Rockwell" panose="02060603020205020403" pitchFamily="18" charset="0"/>
              </a:rPr>
              <a:t>3. Be afraid of me! I am on the guard here, so behave appropriately!</a:t>
            </a:r>
            <a:r>
              <a:rPr lang="sk-SK" sz="2400" dirty="0">
                <a:solidFill>
                  <a:schemeClr val="bg2"/>
                </a:solidFill>
                <a:latin typeface="Rockwell" panose="02060603020205020403" pitchFamily="18" charset="0"/>
              </a:rPr>
              <a:t> </a:t>
            </a:r>
          </a:p>
          <a:p>
            <a:pPr algn="ctr">
              <a:lnSpc>
                <a:spcPct val="80000"/>
              </a:lnSpc>
              <a:buNone/>
            </a:pPr>
            <a:r>
              <a:rPr lang="sk-SK" sz="2400" dirty="0">
                <a:solidFill>
                  <a:srgbClr val="FFFF00"/>
                </a:solidFill>
                <a:latin typeface="Rockwell" panose="02060603020205020403" pitchFamily="18" charset="0"/>
              </a:rPr>
              <a:t>A DOG</a:t>
            </a:r>
            <a:endParaRPr lang="en-US" sz="2400" dirty="0">
              <a:solidFill>
                <a:srgbClr val="FFFF00"/>
              </a:solidFill>
              <a:latin typeface="Rockwell" panose="02060603020205020403" pitchFamily="18" charset="0"/>
            </a:endParaRPr>
          </a:p>
          <a:p>
            <a:pPr algn="ctr">
              <a:lnSpc>
                <a:spcPct val="80000"/>
              </a:lnSpc>
              <a:buNone/>
            </a:pPr>
            <a:r>
              <a:rPr lang="en-US" sz="2400" dirty="0">
                <a:solidFill>
                  <a:schemeClr val="bg2"/>
                </a:solidFill>
                <a:latin typeface="Rockwell" panose="02060603020205020403" pitchFamily="18" charset="0"/>
              </a:rPr>
              <a:t>4. Catch me if you can. Maybe if you have some carrots with you, I will come to you for a bite.</a:t>
            </a:r>
            <a:endParaRPr lang="sk-SK" sz="2400" dirty="0">
              <a:solidFill>
                <a:schemeClr val="bg2"/>
              </a:solidFill>
              <a:latin typeface="Rockwell" panose="02060603020205020403" pitchFamily="18" charset="0"/>
            </a:endParaRPr>
          </a:p>
          <a:p>
            <a:pPr algn="ctr">
              <a:lnSpc>
                <a:spcPct val="80000"/>
              </a:lnSpc>
              <a:buNone/>
            </a:pPr>
            <a:r>
              <a:rPr lang="sk-SK" sz="2400" dirty="0">
                <a:solidFill>
                  <a:srgbClr val="FFFF00"/>
                </a:solidFill>
                <a:latin typeface="Rockwell" panose="02060603020205020403" pitchFamily="18" charset="0"/>
              </a:rPr>
              <a:t>A RABBIT</a:t>
            </a:r>
            <a:endParaRPr lang="en-US" sz="2400" dirty="0">
              <a:solidFill>
                <a:srgbClr val="FFFF00"/>
              </a:solidFill>
              <a:latin typeface="Rockwell" panose="02060603020205020403" pitchFamily="18" charset="0"/>
            </a:endParaRPr>
          </a:p>
          <a:p>
            <a:pPr algn="ctr">
              <a:lnSpc>
                <a:spcPct val="80000"/>
              </a:lnSpc>
              <a:buNone/>
            </a:pPr>
            <a:r>
              <a:rPr lang="en-US" sz="2400" dirty="0">
                <a:solidFill>
                  <a:schemeClr val="bg2"/>
                </a:solidFill>
                <a:latin typeface="Rockwell" panose="02060603020205020403" pitchFamily="18" charset="0"/>
              </a:rPr>
              <a:t>5. Look how woolly I am. I look like a cloud!</a:t>
            </a:r>
            <a:r>
              <a:rPr lang="sk-SK" sz="2400" dirty="0">
                <a:solidFill>
                  <a:schemeClr val="bg2"/>
                </a:solidFill>
                <a:latin typeface="Rockwell" panose="02060603020205020403" pitchFamily="18" charset="0"/>
              </a:rPr>
              <a:t> </a:t>
            </a:r>
          </a:p>
          <a:p>
            <a:pPr algn="ctr">
              <a:lnSpc>
                <a:spcPct val="80000"/>
              </a:lnSpc>
              <a:buNone/>
            </a:pPr>
            <a:r>
              <a:rPr lang="sk-SK" sz="2400" dirty="0">
                <a:solidFill>
                  <a:srgbClr val="FFFF00"/>
                </a:solidFill>
                <a:latin typeface="Rockwell" panose="02060603020205020403" pitchFamily="18" charset="0"/>
              </a:rPr>
              <a:t>A SHEEP</a:t>
            </a:r>
            <a:endParaRPr lang="en-US" sz="2400" dirty="0">
              <a:solidFill>
                <a:srgbClr val="FFFF00"/>
              </a:solidFill>
              <a:latin typeface="Rockwell" panose="02060603020205020403" pitchFamily="18" charset="0"/>
            </a:endParaRPr>
          </a:p>
          <a:p>
            <a:endParaRPr lang="en-GB" dirty="0"/>
          </a:p>
        </p:txBody>
      </p:sp>
    </p:spTree>
    <p:extLst>
      <p:ext uri="{BB962C8B-B14F-4D97-AF65-F5344CB8AC3E}">
        <p14:creationId xmlns:p14="http://schemas.microsoft.com/office/powerpoint/2010/main" val="966536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C48EFA-6063-47CB-B5F8-4E91F6080995}"/>
              </a:ext>
            </a:extLst>
          </p:cNvPr>
          <p:cNvSpPr>
            <a:spLocks noGrp="1"/>
          </p:cNvSpPr>
          <p:nvPr>
            <p:ph type="title"/>
          </p:nvPr>
        </p:nvSpPr>
        <p:spPr>
          <a:xfrm>
            <a:off x="296260" y="1596540"/>
            <a:ext cx="8551480" cy="610820"/>
          </a:xfrm>
        </p:spPr>
        <p:txBody>
          <a:bodyPr>
            <a:normAutofit fontScale="90000"/>
          </a:bodyPr>
          <a:lstStyle/>
          <a:p>
            <a:pPr algn="ctr"/>
            <a:r>
              <a:rPr lang="sk-SK" b="1" dirty="0">
                <a:latin typeface="Rockwell" panose="02060603020205020403" pitchFamily="18" charset="0"/>
              </a:rPr>
              <a:t>ANSWER KEY </a:t>
            </a:r>
            <a:endParaRPr lang="en-GB" b="1" dirty="0">
              <a:latin typeface="Rockwell" panose="02060603020205020403" pitchFamily="18" charset="0"/>
            </a:endParaRPr>
          </a:p>
        </p:txBody>
      </p:sp>
      <p:sp>
        <p:nvSpPr>
          <p:cNvPr id="3" name="Zástupný objekt pre obsah 2">
            <a:extLst>
              <a:ext uri="{FF2B5EF4-FFF2-40B4-BE49-F238E27FC236}">
                <a16:creationId xmlns:a16="http://schemas.microsoft.com/office/drawing/2014/main" id="{AF47B7ED-5E62-4DE3-BE86-0D2C08A52769}"/>
              </a:ext>
            </a:extLst>
          </p:cNvPr>
          <p:cNvSpPr>
            <a:spLocks noGrp="1"/>
          </p:cNvSpPr>
          <p:nvPr>
            <p:ph idx="1"/>
          </p:nvPr>
        </p:nvSpPr>
        <p:spPr>
          <a:xfrm>
            <a:off x="296260" y="2360065"/>
            <a:ext cx="8551480" cy="3970330"/>
          </a:xfrm>
        </p:spPr>
        <p:txBody>
          <a:bodyPr/>
          <a:lstStyle/>
          <a:p>
            <a:pPr marL="0" indent="0" algn="ctr">
              <a:lnSpc>
                <a:spcPct val="90000"/>
              </a:lnSpc>
              <a:buNone/>
            </a:pPr>
            <a:r>
              <a:rPr lang="en-US" dirty="0">
                <a:solidFill>
                  <a:schemeClr val="bg2"/>
                </a:solidFill>
                <a:latin typeface="Rockwell" panose="02060603020205020403" pitchFamily="18" charset="0"/>
              </a:rPr>
              <a:t>Dog</a:t>
            </a:r>
            <a:r>
              <a:rPr lang="sk-SK" dirty="0">
                <a:solidFill>
                  <a:schemeClr val="bg2"/>
                </a:solidFill>
                <a:latin typeface="Rockwell" panose="02060603020205020403" pitchFamily="18" charset="0"/>
              </a:rPr>
              <a:t> </a:t>
            </a:r>
            <a:r>
              <a:rPr lang="sk-SK" dirty="0"/>
              <a:t>–</a:t>
            </a:r>
            <a:r>
              <a:rPr lang="sk-SK" dirty="0">
                <a:solidFill>
                  <a:schemeClr val="bg2"/>
                </a:solidFill>
                <a:latin typeface="Rockwell" panose="02060603020205020403" pitchFamily="18" charset="0"/>
              </a:rPr>
              <a:t> </a:t>
            </a:r>
            <a:r>
              <a:rPr lang="sk-SK" dirty="0" err="1">
                <a:solidFill>
                  <a:schemeClr val="bg2"/>
                </a:solidFill>
                <a:latin typeface="Rockwell" panose="02060603020205020403" pitchFamily="18" charset="0"/>
              </a:rPr>
              <a:t>Kennel</a:t>
            </a:r>
            <a:endParaRPr lang="sk-SK" dirty="0">
              <a:solidFill>
                <a:schemeClr val="bg2"/>
              </a:solidFill>
              <a:latin typeface="Rockwell" panose="02060603020205020403" pitchFamily="18" charset="0"/>
            </a:endParaRPr>
          </a:p>
          <a:p>
            <a:pPr marL="0" indent="0" algn="ctr">
              <a:lnSpc>
                <a:spcPct val="90000"/>
              </a:lnSpc>
              <a:buNone/>
            </a:pPr>
            <a:r>
              <a:rPr lang="en-US" dirty="0">
                <a:solidFill>
                  <a:schemeClr val="bg2"/>
                </a:solidFill>
                <a:latin typeface="Rockwell" panose="02060603020205020403" pitchFamily="18" charset="0"/>
              </a:rPr>
              <a:t>B</a:t>
            </a:r>
            <a:r>
              <a:rPr lang="sk-SK" dirty="0" err="1">
                <a:solidFill>
                  <a:schemeClr val="bg2"/>
                </a:solidFill>
                <a:latin typeface="Rockwell" panose="02060603020205020403" pitchFamily="18" charset="0"/>
              </a:rPr>
              <a:t>ee</a:t>
            </a:r>
            <a:r>
              <a:rPr lang="sk-SK" dirty="0">
                <a:solidFill>
                  <a:schemeClr val="bg2"/>
                </a:solidFill>
                <a:latin typeface="Rockwell" panose="02060603020205020403" pitchFamily="18" charset="0"/>
              </a:rPr>
              <a:t> </a:t>
            </a:r>
            <a:r>
              <a:rPr lang="sk-SK" dirty="0"/>
              <a:t>–</a:t>
            </a:r>
            <a:r>
              <a:rPr lang="sk-SK" dirty="0">
                <a:solidFill>
                  <a:schemeClr val="bg2"/>
                </a:solidFill>
                <a:latin typeface="Rockwell" panose="02060603020205020403" pitchFamily="18" charset="0"/>
              </a:rPr>
              <a:t> </a:t>
            </a:r>
            <a:r>
              <a:rPr lang="sk-SK" dirty="0" err="1">
                <a:solidFill>
                  <a:schemeClr val="bg2"/>
                </a:solidFill>
                <a:latin typeface="Rockwell" panose="02060603020205020403" pitchFamily="18" charset="0"/>
              </a:rPr>
              <a:t>Hive</a:t>
            </a:r>
            <a:endParaRPr lang="sk-SK" dirty="0">
              <a:solidFill>
                <a:schemeClr val="bg2"/>
              </a:solidFill>
              <a:latin typeface="Rockwell" panose="02060603020205020403" pitchFamily="18" charset="0"/>
            </a:endParaRPr>
          </a:p>
          <a:p>
            <a:pPr marL="0" indent="0" algn="ctr">
              <a:lnSpc>
                <a:spcPct val="90000"/>
              </a:lnSpc>
              <a:buNone/>
            </a:pPr>
            <a:r>
              <a:rPr lang="en-US" dirty="0">
                <a:solidFill>
                  <a:schemeClr val="bg2"/>
                </a:solidFill>
                <a:latin typeface="Rockwell" panose="02060603020205020403" pitchFamily="18" charset="0"/>
              </a:rPr>
              <a:t>Bird</a:t>
            </a:r>
            <a:r>
              <a:rPr lang="sk-SK" dirty="0">
                <a:solidFill>
                  <a:schemeClr val="bg2"/>
                </a:solidFill>
                <a:latin typeface="Rockwell" panose="02060603020205020403" pitchFamily="18" charset="0"/>
              </a:rPr>
              <a:t> </a:t>
            </a:r>
            <a:r>
              <a:rPr lang="sk-SK" dirty="0"/>
              <a:t>–</a:t>
            </a:r>
            <a:r>
              <a:rPr lang="sk-SK" dirty="0">
                <a:solidFill>
                  <a:schemeClr val="bg2"/>
                </a:solidFill>
                <a:latin typeface="Rockwell" panose="02060603020205020403" pitchFamily="18" charset="0"/>
              </a:rPr>
              <a:t> </a:t>
            </a:r>
            <a:r>
              <a:rPr lang="sk-SK" dirty="0" err="1">
                <a:solidFill>
                  <a:schemeClr val="bg2"/>
                </a:solidFill>
                <a:latin typeface="Rockwell" panose="02060603020205020403" pitchFamily="18" charset="0"/>
              </a:rPr>
              <a:t>Cage</a:t>
            </a:r>
            <a:endParaRPr lang="sk-SK" dirty="0">
              <a:solidFill>
                <a:schemeClr val="bg2"/>
              </a:solidFill>
              <a:latin typeface="Rockwell" panose="02060603020205020403" pitchFamily="18" charset="0"/>
            </a:endParaRPr>
          </a:p>
          <a:p>
            <a:pPr marL="0" indent="0" algn="ctr">
              <a:lnSpc>
                <a:spcPct val="90000"/>
              </a:lnSpc>
              <a:buNone/>
            </a:pPr>
            <a:r>
              <a:rPr lang="en-US" dirty="0">
                <a:solidFill>
                  <a:schemeClr val="bg2"/>
                </a:solidFill>
                <a:latin typeface="Rockwell" panose="02060603020205020403" pitchFamily="18" charset="0"/>
              </a:rPr>
              <a:t>Horse</a:t>
            </a:r>
            <a:r>
              <a:rPr lang="sk-SK" dirty="0">
                <a:solidFill>
                  <a:schemeClr val="bg2"/>
                </a:solidFill>
                <a:latin typeface="Rockwell" panose="02060603020205020403" pitchFamily="18" charset="0"/>
              </a:rPr>
              <a:t> </a:t>
            </a:r>
            <a:r>
              <a:rPr lang="sk-SK" dirty="0"/>
              <a:t>–</a:t>
            </a:r>
            <a:r>
              <a:rPr lang="sk-SK" dirty="0">
                <a:solidFill>
                  <a:schemeClr val="bg2"/>
                </a:solidFill>
                <a:latin typeface="Rockwell" panose="02060603020205020403" pitchFamily="18" charset="0"/>
              </a:rPr>
              <a:t> </a:t>
            </a:r>
            <a:r>
              <a:rPr lang="sk-SK" dirty="0" err="1">
                <a:solidFill>
                  <a:schemeClr val="bg2"/>
                </a:solidFill>
                <a:latin typeface="Rockwell" panose="02060603020205020403" pitchFamily="18" charset="0"/>
              </a:rPr>
              <a:t>Stable</a:t>
            </a:r>
            <a:endParaRPr lang="sk-SK" dirty="0">
              <a:solidFill>
                <a:schemeClr val="bg2"/>
              </a:solidFill>
              <a:latin typeface="Rockwell" panose="02060603020205020403" pitchFamily="18" charset="0"/>
            </a:endParaRPr>
          </a:p>
          <a:p>
            <a:pPr marL="0" indent="0" algn="ctr">
              <a:lnSpc>
                <a:spcPct val="90000"/>
              </a:lnSpc>
              <a:buNone/>
            </a:pPr>
            <a:r>
              <a:rPr lang="en-US" dirty="0">
                <a:solidFill>
                  <a:schemeClr val="bg2"/>
                </a:solidFill>
                <a:latin typeface="Rockwell" panose="02060603020205020403" pitchFamily="18" charset="0"/>
              </a:rPr>
              <a:t>Cow</a:t>
            </a:r>
            <a:r>
              <a:rPr lang="sk-SK" dirty="0">
                <a:solidFill>
                  <a:schemeClr val="bg2"/>
                </a:solidFill>
                <a:latin typeface="Rockwell" panose="02060603020205020403" pitchFamily="18" charset="0"/>
              </a:rPr>
              <a:t> </a:t>
            </a:r>
            <a:r>
              <a:rPr lang="sk-SK" dirty="0"/>
              <a:t>–</a:t>
            </a:r>
            <a:r>
              <a:rPr lang="sk-SK" dirty="0">
                <a:solidFill>
                  <a:schemeClr val="bg2"/>
                </a:solidFill>
                <a:latin typeface="Rockwell" panose="02060603020205020403" pitchFamily="18" charset="0"/>
              </a:rPr>
              <a:t> </a:t>
            </a:r>
            <a:r>
              <a:rPr lang="sk-SK" dirty="0" err="1">
                <a:solidFill>
                  <a:schemeClr val="bg2"/>
                </a:solidFill>
                <a:latin typeface="Rockwell" panose="02060603020205020403" pitchFamily="18" charset="0"/>
              </a:rPr>
              <a:t>Barn</a:t>
            </a:r>
            <a:endParaRPr lang="sk-SK" dirty="0">
              <a:solidFill>
                <a:schemeClr val="bg2"/>
              </a:solidFill>
              <a:latin typeface="Rockwell" panose="02060603020205020403" pitchFamily="18" charset="0"/>
            </a:endParaRPr>
          </a:p>
          <a:p>
            <a:pPr marL="0" indent="0" algn="ctr">
              <a:lnSpc>
                <a:spcPct val="90000"/>
              </a:lnSpc>
              <a:buNone/>
            </a:pPr>
            <a:r>
              <a:rPr lang="en-US" dirty="0">
                <a:solidFill>
                  <a:schemeClr val="bg2"/>
                </a:solidFill>
                <a:latin typeface="Rockwell" panose="02060603020205020403" pitchFamily="18" charset="0"/>
              </a:rPr>
              <a:t>Spider</a:t>
            </a:r>
            <a:r>
              <a:rPr lang="sk-SK" dirty="0">
                <a:solidFill>
                  <a:schemeClr val="bg2"/>
                </a:solidFill>
                <a:latin typeface="Rockwell" panose="02060603020205020403" pitchFamily="18" charset="0"/>
              </a:rPr>
              <a:t> </a:t>
            </a:r>
            <a:r>
              <a:rPr lang="sk-SK" dirty="0"/>
              <a:t>–</a:t>
            </a:r>
            <a:r>
              <a:rPr lang="sk-SK" dirty="0">
                <a:solidFill>
                  <a:schemeClr val="bg2"/>
                </a:solidFill>
                <a:latin typeface="Rockwell" panose="02060603020205020403" pitchFamily="18" charset="0"/>
              </a:rPr>
              <a:t> </a:t>
            </a:r>
            <a:r>
              <a:rPr lang="sk-SK" dirty="0" err="1">
                <a:solidFill>
                  <a:schemeClr val="bg2"/>
                </a:solidFill>
                <a:latin typeface="Rockwell" panose="02060603020205020403" pitchFamily="18" charset="0"/>
              </a:rPr>
              <a:t>Nest</a:t>
            </a:r>
            <a:endParaRPr lang="sk-SK" dirty="0">
              <a:solidFill>
                <a:schemeClr val="bg2"/>
              </a:solidFill>
              <a:latin typeface="Rockwell" panose="02060603020205020403" pitchFamily="18" charset="0"/>
            </a:endParaRPr>
          </a:p>
          <a:p>
            <a:pPr marL="0" indent="0" algn="ctr">
              <a:lnSpc>
                <a:spcPct val="90000"/>
              </a:lnSpc>
              <a:buNone/>
            </a:pPr>
            <a:r>
              <a:rPr lang="en-US" dirty="0">
                <a:solidFill>
                  <a:schemeClr val="bg2"/>
                </a:solidFill>
                <a:latin typeface="Rockwell" panose="02060603020205020403" pitchFamily="18" charset="0"/>
              </a:rPr>
              <a:t>Mouse</a:t>
            </a:r>
            <a:r>
              <a:rPr lang="sk-SK" dirty="0">
                <a:solidFill>
                  <a:schemeClr val="bg2"/>
                </a:solidFill>
                <a:latin typeface="Rockwell" panose="02060603020205020403" pitchFamily="18" charset="0"/>
              </a:rPr>
              <a:t> </a:t>
            </a:r>
            <a:r>
              <a:rPr lang="sk-SK" dirty="0"/>
              <a:t>–</a:t>
            </a:r>
            <a:r>
              <a:rPr lang="sk-SK" dirty="0">
                <a:solidFill>
                  <a:schemeClr val="bg2"/>
                </a:solidFill>
                <a:latin typeface="Rockwell" panose="02060603020205020403" pitchFamily="18" charset="0"/>
              </a:rPr>
              <a:t> Hole</a:t>
            </a:r>
            <a:endParaRPr lang="en-US" dirty="0">
              <a:solidFill>
                <a:schemeClr val="bg2"/>
              </a:solidFill>
              <a:latin typeface="Rockwell" panose="02060603020205020403" pitchFamily="18" charset="0"/>
            </a:endParaRPr>
          </a:p>
          <a:p>
            <a:pPr algn="ctr">
              <a:lnSpc>
                <a:spcPct val="90000"/>
              </a:lnSpc>
              <a:buNone/>
            </a:pPr>
            <a:r>
              <a:rPr lang="en-US" dirty="0">
                <a:solidFill>
                  <a:schemeClr val="bg2"/>
                </a:solidFill>
                <a:latin typeface="Rockwell" panose="02060603020205020403" pitchFamily="18" charset="0"/>
              </a:rPr>
              <a:t>Rabbit</a:t>
            </a:r>
            <a:r>
              <a:rPr lang="sk-SK" dirty="0">
                <a:solidFill>
                  <a:schemeClr val="bg2"/>
                </a:solidFill>
                <a:latin typeface="Rockwell" panose="02060603020205020403" pitchFamily="18" charset="0"/>
              </a:rPr>
              <a:t> </a:t>
            </a:r>
            <a:r>
              <a:rPr lang="sk-SK" dirty="0"/>
              <a:t>–</a:t>
            </a:r>
            <a:r>
              <a:rPr lang="sk-SK" dirty="0">
                <a:solidFill>
                  <a:schemeClr val="bg2"/>
                </a:solidFill>
                <a:latin typeface="Rockwell" panose="02060603020205020403" pitchFamily="18" charset="0"/>
              </a:rPr>
              <a:t> </a:t>
            </a:r>
            <a:r>
              <a:rPr lang="sk-SK" dirty="0" err="1">
                <a:solidFill>
                  <a:schemeClr val="bg2"/>
                </a:solidFill>
                <a:latin typeface="Rockwell" panose="02060603020205020403" pitchFamily="18" charset="0"/>
              </a:rPr>
              <a:t>Coop</a:t>
            </a:r>
            <a:endParaRPr lang="en-GB" dirty="0"/>
          </a:p>
        </p:txBody>
      </p:sp>
    </p:spTree>
    <p:extLst>
      <p:ext uri="{BB962C8B-B14F-4D97-AF65-F5344CB8AC3E}">
        <p14:creationId xmlns:p14="http://schemas.microsoft.com/office/powerpoint/2010/main" val="3511115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p:cNvSpPr>
          <p:nvPr>
            <p:ph type="body" sz="half" idx="1"/>
          </p:nvPr>
        </p:nvSpPr>
        <p:spPr>
          <a:xfrm>
            <a:off x="296260" y="1556544"/>
            <a:ext cx="4572305" cy="5035550"/>
          </a:xfrm>
        </p:spPr>
        <p:txBody>
          <a:bodyPr/>
          <a:lstStyle/>
          <a:p>
            <a:pPr marL="0" algn="ctr" eaLnBrk="1" hangingPunct="1">
              <a:spcBef>
                <a:spcPts val="600"/>
              </a:spcBef>
              <a:buFont typeface="Arial" charset="0"/>
              <a:buNone/>
            </a:pPr>
            <a:r>
              <a:rPr lang="en-US" dirty="0">
                <a:solidFill>
                  <a:schemeClr val="bg2"/>
                </a:solidFill>
                <a:latin typeface="Rockwell" panose="02060603020205020403" pitchFamily="18" charset="0"/>
              </a:rPr>
              <a:t>The farmhouse was amazing!</a:t>
            </a:r>
            <a:r>
              <a:rPr lang="sk-SK" dirty="0">
                <a:solidFill>
                  <a:schemeClr val="bg2"/>
                </a:solidFill>
                <a:latin typeface="Rockwell" panose="02060603020205020403" pitchFamily="18" charset="0"/>
              </a:rPr>
              <a:t> </a:t>
            </a:r>
            <a:r>
              <a:rPr lang="en-US" dirty="0">
                <a:solidFill>
                  <a:schemeClr val="bg2"/>
                </a:solidFill>
                <a:latin typeface="Rockwell" panose="02060603020205020403" pitchFamily="18" charset="0"/>
              </a:rPr>
              <a:t>It was the most beautiful house you can imagine.</a:t>
            </a:r>
            <a:r>
              <a:rPr lang="sk-SK" dirty="0">
                <a:solidFill>
                  <a:schemeClr val="bg2"/>
                </a:solidFill>
                <a:latin typeface="Rockwell" panose="02060603020205020403" pitchFamily="18" charset="0"/>
              </a:rPr>
              <a:t> </a:t>
            </a:r>
            <a:r>
              <a:rPr lang="en-US" dirty="0">
                <a:solidFill>
                  <a:schemeClr val="bg2"/>
                </a:solidFill>
                <a:latin typeface="Rockwell" panose="02060603020205020403" pitchFamily="18" charset="0"/>
              </a:rPr>
              <a:t>T</a:t>
            </a:r>
            <a:r>
              <a:rPr lang="sk-SK" dirty="0" err="1">
                <a:solidFill>
                  <a:schemeClr val="bg2"/>
                </a:solidFill>
                <a:latin typeface="Rockwell" panose="02060603020205020403" pitchFamily="18" charset="0"/>
              </a:rPr>
              <a:t>edd</a:t>
            </a:r>
            <a:r>
              <a:rPr lang="en-US" dirty="0">
                <a:solidFill>
                  <a:schemeClr val="bg2"/>
                </a:solidFill>
                <a:latin typeface="Rockwell" panose="02060603020205020403" pitchFamily="18" charset="0"/>
              </a:rPr>
              <a:t>y could play hide-and-seek all day long and yet he was not spotted by anybody. Even his little sister Amy had troubles finding him!</a:t>
            </a:r>
            <a:endParaRPr lang="sk-SK" dirty="0">
              <a:solidFill>
                <a:schemeClr val="bg2"/>
              </a:solidFill>
              <a:latin typeface="Rockwell" panose="02060603020205020403" pitchFamily="18" charset="0"/>
            </a:endParaRPr>
          </a:p>
          <a:p>
            <a:pPr marL="0" algn="ctr" eaLnBrk="1" hangingPunct="1">
              <a:spcBef>
                <a:spcPts val="600"/>
              </a:spcBef>
              <a:buFont typeface="Arial" charset="0"/>
              <a:buNone/>
            </a:pPr>
            <a:endParaRPr lang="en-US" sz="1400" dirty="0">
              <a:solidFill>
                <a:schemeClr val="bg2"/>
              </a:solidFill>
              <a:latin typeface="Rockwell" panose="02060603020205020403" pitchFamily="18" charset="0"/>
            </a:endParaRPr>
          </a:p>
          <a:p>
            <a:pPr marL="0" algn="ctr" eaLnBrk="1" hangingPunct="1">
              <a:spcBef>
                <a:spcPts val="600"/>
              </a:spcBef>
              <a:buFontTx/>
              <a:buNone/>
            </a:pPr>
            <a:r>
              <a:rPr lang="en-US" dirty="0">
                <a:solidFill>
                  <a:srgbClr val="FFFF1D"/>
                </a:solidFill>
                <a:latin typeface="Rockwell" panose="02060603020205020403" pitchFamily="18" charset="0"/>
              </a:rPr>
              <a:t>Help Amy! Where is T</a:t>
            </a:r>
            <a:r>
              <a:rPr lang="sk-SK" dirty="0" err="1">
                <a:solidFill>
                  <a:srgbClr val="FFFF1D"/>
                </a:solidFill>
                <a:latin typeface="Rockwell" panose="02060603020205020403" pitchFamily="18" charset="0"/>
              </a:rPr>
              <a:t>edd</a:t>
            </a:r>
            <a:r>
              <a:rPr lang="en-US" dirty="0">
                <a:solidFill>
                  <a:srgbClr val="FFFF1D"/>
                </a:solidFill>
                <a:latin typeface="Rockwell" panose="02060603020205020403" pitchFamily="18" charset="0"/>
              </a:rPr>
              <a:t>y hiding?</a:t>
            </a:r>
            <a:endParaRPr lang="en-US" dirty="0">
              <a:latin typeface="Rockwell" panose="02060603020205020403" pitchFamily="18" charset="0"/>
            </a:endParaRPr>
          </a:p>
        </p:txBody>
      </p:sp>
      <p:pic>
        <p:nvPicPr>
          <p:cNvPr id="16386" name="Picture 12" descr="hide_and_seek"/>
          <p:cNvPicPr>
            <a:picLocks noChangeAspect="1" noChangeArrowheads="1"/>
          </p:cNvPicPr>
          <p:nvPr/>
        </p:nvPicPr>
        <p:blipFill>
          <a:blip r:embed="rId2"/>
          <a:srcRect/>
          <a:stretch>
            <a:fillRect/>
          </a:stretch>
        </p:blipFill>
        <p:spPr bwMode="auto">
          <a:xfrm>
            <a:off x="5308600" y="1290638"/>
            <a:ext cx="3835400" cy="556736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p:cNvSpPr>
          <p:nvPr>
            <p:ph type="body" idx="1"/>
          </p:nvPr>
        </p:nvSpPr>
        <p:spPr>
          <a:xfrm>
            <a:off x="296260" y="1600200"/>
            <a:ext cx="8551480" cy="4525963"/>
          </a:xfrm>
        </p:spPr>
        <p:txBody>
          <a:bodyPr/>
          <a:lstStyle/>
          <a:p>
            <a:pPr marL="0" algn="ctr" eaLnBrk="1" hangingPunct="1">
              <a:spcBef>
                <a:spcPts val="600"/>
              </a:spcBef>
              <a:buFont typeface="Arial" charset="0"/>
              <a:buNone/>
            </a:pPr>
            <a:r>
              <a:rPr lang="en-US" dirty="0">
                <a:solidFill>
                  <a:schemeClr val="bg2"/>
                </a:solidFill>
                <a:latin typeface="Rockwell" panose="02060603020205020403" pitchFamily="18" charset="0"/>
              </a:rPr>
              <a:t>While </a:t>
            </a:r>
            <a:r>
              <a:rPr lang="sk-SK" dirty="0">
                <a:solidFill>
                  <a:schemeClr val="bg2"/>
                </a:solidFill>
                <a:latin typeface="Rockwell" panose="02060603020205020403" pitchFamily="18" charset="0"/>
              </a:rPr>
              <a:t>he </a:t>
            </a:r>
            <a:r>
              <a:rPr lang="sk-SK" dirty="0" err="1">
                <a:solidFill>
                  <a:schemeClr val="bg2"/>
                </a:solidFill>
                <a:latin typeface="Rockwell" panose="02060603020205020403" pitchFamily="18" charset="0"/>
              </a:rPr>
              <a:t>was</a:t>
            </a:r>
            <a:r>
              <a:rPr lang="sk-SK" dirty="0">
                <a:solidFill>
                  <a:schemeClr val="bg2"/>
                </a:solidFill>
                <a:latin typeface="Rockwell" panose="02060603020205020403" pitchFamily="18" charset="0"/>
              </a:rPr>
              <a:t> </a:t>
            </a:r>
            <a:r>
              <a:rPr lang="en-US" dirty="0">
                <a:solidFill>
                  <a:schemeClr val="bg2"/>
                </a:solidFill>
                <a:latin typeface="Rockwell" panose="02060603020205020403" pitchFamily="18" charset="0"/>
              </a:rPr>
              <a:t>hiding</a:t>
            </a:r>
            <a:r>
              <a:rPr lang="sk-SK" dirty="0">
                <a:solidFill>
                  <a:schemeClr val="bg2"/>
                </a:solidFill>
                <a:latin typeface="Rockwell" panose="02060603020205020403" pitchFamily="18" charset="0"/>
              </a:rPr>
              <a:t>,</a:t>
            </a:r>
            <a:r>
              <a:rPr lang="en-US" dirty="0">
                <a:solidFill>
                  <a:schemeClr val="bg2"/>
                </a:solidFill>
                <a:latin typeface="Rockwell" panose="02060603020205020403" pitchFamily="18" charset="0"/>
              </a:rPr>
              <a:t> </a:t>
            </a:r>
            <a:r>
              <a:rPr lang="sk-SK" dirty="0" err="1">
                <a:solidFill>
                  <a:schemeClr val="bg2"/>
                </a:solidFill>
                <a:latin typeface="Rockwell" panose="02060603020205020403" pitchFamily="18" charset="0"/>
              </a:rPr>
              <a:t>Teddy</a:t>
            </a:r>
            <a:r>
              <a:rPr lang="en-US" dirty="0">
                <a:solidFill>
                  <a:schemeClr val="bg2"/>
                </a:solidFill>
                <a:latin typeface="Rockwell" panose="02060603020205020403" pitchFamily="18" charset="0"/>
              </a:rPr>
              <a:t> liked to pretend he </a:t>
            </a:r>
            <a:r>
              <a:rPr lang="sk-SK" dirty="0" err="1">
                <a:solidFill>
                  <a:schemeClr val="bg2"/>
                </a:solidFill>
                <a:latin typeface="Rockwell" panose="02060603020205020403" pitchFamily="18" charset="0"/>
              </a:rPr>
              <a:t>was</a:t>
            </a:r>
            <a:r>
              <a:rPr lang="en-US" dirty="0">
                <a:solidFill>
                  <a:schemeClr val="bg2"/>
                </a:solidFill>
                <a:latin typeface="Rockwell" panose="02060603020205020403" pitchFamily="18" charset="0"/>
              </a:rPr>
              <a:t> one of the farm animals.</a:t>
            </a:r>
            <a:endParaRPr lang="sk-SK" dirty="0">
              <a:solidFill>
                <a:schemeClr val="bg2"/>
              </a:solidFill>
              <a:latin typeface="Rockwell" panose="02060603020205020403" pitchFamily="18" charset="0"/>
            </a:endParaRPr>
          </a:p>
          <a:p>
            <a:pPr marL="0" algn="ctr" eaLnBrk="1" hangingPunct="1">
              <a:spcBef>
                <a:spcPts val="600"/>
              </a:spcBef>
              <a:buFont typeface="Arial" charset="0"/>
              <a:buNone/>
            </a:pPr>
            <a:r>
              <a:rPr lang="en-US" dirty="0">
                <a:solidFill>
                  <a:schemeClr val="bg2"/>
                </a:solidFill>
                <a:latin typeface="Rockwell" panose="02060603020205020403" pitchFamily="18" charset="0"/>
              </a:rPr>
              <a:t>Crawling under the sofa in grandparents’ living room, he clucked like a lost chicken.</a:t>
            </a:r>
            <a:endParaRPr lang="sk-SK" dirty="0">
              <a:solidFill>
                <a:schemeClr val="bg2"/>
              </a:solidFill>
              <a:latin typeface="Rockwell" panose="02060603020205020403" pitchFamily="18" charset="0"/>
            </a:endParaRPr>
          </a:p>
          <a:p>
            <a:pPr marL="0" algn="ctr" eaLnBrk="1" hangingPunct="1">
              <a:spcBef>
                <a:spcPts val="600"/>
              </a:spcBef>
              <a:buFont typeface="Arial" charset="0"/>
              <a:buNone/>
            </a:pPr>
            <a:r>
              <a:rPr lang="en-US" dirty="0">
                <a:solidFill>
                  <a:schemeClr val="bg2"/>
                </a:solidFill>
                <a:latin typeface="Rockwell" panose="02060603020205020403" pitchFamily="18" charset="0"/>
              </a:rPr>
              <a:t>Crouching in the shower, he grunted like a piggy who just took a mud bath.</a:t>
            </a:r>
            <a:endParaRPr lang="sk-SK" dirty="0">
              <a:solidFill>
                <a:schemeClr val="bg2"/>
              </a:solidFill>
              <a:latin typeface="Rockwell" panose="02060603020205020403" pitchFamily="18" charset="0"/>
            </a:endParaRPr>
          </a:p>
          <a:p>
            <a:pPr marL="0" algn="ctr" eaLnBrk="1" hangingPunct="1">
              <a:spcBef>
                <a:spcPts val="600"/>
              </a:spcBef>
              <a:buFont typeface="Arial" charset="0"/>
              <a:buNone/>
            </a:pPr>
            <a:r>
              <a:rPr lang="en-US" dirty="0">
                <a:solidFill>
                  <a:schemeClr val="bg2"/>
                </a:solidFill>
                <a:latin typeface="Rockwell" panose="02060603020205020403" pitchFamily="18" charset="0"/>
              </a:rPr>
              <a:t>Standing behind the curtains in his bedroom, he mooed like a cow.</a:t>
            </a:r>
          </a:p>
          <a:p>
            <a:pPr marL="0" algn="ctr" eaLnBrk="1" hangingPunct="1">
              <a:spcBef>
                <a:spcPts val="600"/>
              </a:spcBef>
              <a:buFont typeface="Arial" charset="0"/>
              <a:buNone/>
            </a:pPr>
            <a:endParaRPr lang="en-US" sz="1400" dirty="0">
              <a:solidFill>
                <a:schemeClr val="tx1"/>
              </a:solidFill>
              <a:latin typeface="Rockwell" panose="02060603020205020403" pitchFamily="18" charset="0"/>
            </a:endParaRPr>
          </a:p>
          <a:p>
            <a:pPr marL="0" algn="ctr" eaLnBrk="1" hangingPunct="1">
              <a:spcBef>
                <a:spcPts val="600"/>
              </a:spcBef>
              <a:buFont typeface="Arial" charset="0"/>
              <a:buNone/>
            </a:pPr>
            <a:r>
              <a:rPr lang="en-US" dirty="0">
                <a:solidFill>
                  <a:srgbClr val="FFFF1D"/>
                </a:solidFill>
                <a:latin typeface="Rockwell" panose="02060603020205020403" pitchFamily="18" charset="0"/>
              </a:rPr>
              <a:t>Show T</a:t>
            </a:r>
            <a:r>
              <a:rPr lang="sk-SK" dirty="0" err="1">
                <a:solidFill>
                  <a:srgbClr val="FFFF1D"/>
                </a:solidFill>
                <a:latin typeface="Rockwell" panose="02060603020205020403" pitchFamily="18" charset="0"/>
              </a:rPr>
              <a:t>edd</a:t>
            </a:r>
            <a:r>
              <a:rPr lang="en-US" dirty="0">
                <a:solidFill>
                  <a:srgbClr val="FFFF1D"/>
                </a:solidFill>
                <a:latin typeface="Rockwell" panose="02060603020205020403" pitchFamily="18" charset="0"/>
              </a:rPr>
              <a:t>y what other animal sounds he</a:t>
            </a:r>
            <a:r>
              <a:rPr lang="sk-SK" dirty="0">
                <a:solidFill>
                  <a:srgbClr val="FFFF1D"/>
                </a:solidFill>
                <a:latin typeface="Rockwell" panose="02060603020205020403" pitchFamily="18" charset="0"/>
              </a:rPr>
              <a:t> </a:t>
            </a:r>
            <a:r>
              <a:rPr lang="sk-SK" dirty="0" err="1">
                <a:solidFill>
                  <a:srgbClr val="FFFF1D"/>
                </a:solidFill>
                <a:latin typeface="Rockwell" panose="02060603020205020403" pitchFamily="18" charset="0"/>
              </a:rPr>
              <a:t>can</a:t>
            </a:r>
            <a:r>
              <a:rPr lang="sk-SK" dirty="0">
                <a:solidFill>
                  <a:srgbClr val="FFFF1D"/>
                </a:solidFill>
                <a:latin typeface="Rockwell" panose="02060603020205020403" pitchFamily="18" charset="0"/>
              </a:rPr>
              <a:t> </a:t>
            </a:r>
            <a:r>
              <a:rPr lang="en-US" dirty="0">
                <a:solidFill>
                  <a:srgbClr val="FFFF1D"/>
                </a:solidFill>
                <a:latin typeface="Rockwell" panose="02060603020205020403" pitchFamily="18" charset="0"/>
              </a:rPr>
              <a:t>make!</a:t>
            </a:r>
            <a:endParaRPr lang="sk-SK" dirty="0">
              <a:solidFill>
                <a:schemeClr val="tx1"/>
              </a:solidFill>
            </a:endParaRPr>
          </a:p>
        </p:txBody>
      </p:sp>
      <p:pic>
        <p:nvPicPr>
          <p:cNvPr id="2" name="Baby-chickens-eating-from-a-trough">
            <a:hlinkClick r:id="" action="ppaction://media"/>
            <a:extLst>
              <a:ext uri="{FF2B5EF4-FFF2-40B4-BE49-F238E27FC236}">
                <a16:creationId xmlns:a16="http://schemas.microsoft.com/office/drawing/2014/main" id="{94B06346-B577-4A96-AA68-5F7966D334F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666826" y="3012221"/>
            <a:ext cx="416779" cy="416779"/>
          </a:xfrm>
          <a:prstGeom prst="rect">
            <a:avLst/>
          </a:prstGeom>
        </p:spPr>
      </p:pic>
      <p:pic>
        <p:nvPicPr>
          <p:cNvPr id="3" name="Pigs-noises">
            <a:hlinkClick r:id="" action="ppaction://media"/>
            <a:extLst>
              <a:ext uri="{FF2B5EF4-FFF2-40B4-BE49-F238E27FC236}">
                <a16:creationId xmlns:a16="http://schemas.microsoft.com/office/drawing/2014/main" id="{8AF96896-88FC-46E5-ACC6-B041D7F8FC51}"/>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666824" y="3992920"/>
            <a:ext cx="416780" cy="416780"/>
          </a:xfrm>
          <a:prstGeom prst="rect">
            <a:avLst/>
          </a:prstGeom>
        </p:spPr>
      </p:pic>
      <p:pic>
        <p:nvPicPr>
          <p:cNvPr id="4" name="Single-cow-moo">
            <a:hlinkClick r:id="" action="ppaction://media"/>
            <a:extLst>
              <a:ext uri="{FF2B5EF4-FFF2-40B4-BE49-F238E27FC236}">
                <a16:creationId xmlns:a16="http://schemas.microsoft.com/office/drawing/2014/main" id="{28F99ABE-D63D-4857-A684-747942DB2E50}"/>
              </a:ext>
            </a:extLst>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7666824" y="4903540"/>
            <a:ext cx="416780" cy="41678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50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6435"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28" fill="hold"/>
                                        <p:tgtEl>
                                          <p:spTgt spid="4"/>
                                        </p:tgtEl>
                                      </p:cBhvr>
                                    </p:cmd>
                                  </p:childTnLst>
                                </p:cTn>
                              </p:par>
                            </p:childTnLst>
                          </p:cTn>
                        </p:par>
                      </p:childTnLst>
                    </p:cTn>
                  </p:par>
                </p:childTnLst>
              </p:cTn>
              <p:nextCondLst>
                <p:cond evt="onClick" delay="0">
                  <p:tgtEl>
                    <p:spTgt spid="4"/>
                  </p:tgtEl>
                </p:cond>
              </p:nextCondLst>
            </p:seq>
            <p:audio>
              <p:cMediaNode vol="80000">
                <p:cTn id="19"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ph type="body" sz="half" idx="1"/>
          </p:nvPr>
        </p:nvSpPr>
        <p:spPr>
          <a:xfrm>
            <a:off x="73426" y="1600608"/>
            <a:ext cx="4539156" cy="4885534"/>
          </a:xfrm>
        </p:spPr>
        <p:txBody>
          <a:bodyPr/>
          <a:lstStyle/>
          <a:p>
            <a:pPr marL="0" algn="ctr" eaLnBrk="1" hangingPunct="1">
              <a:spcBef>
                <a:spcPts val="600"/>
              </a:spcBef>
              <a:buFont typeface="Arial" charset="0"/>
              <a:buNone/>
            </a:pPr>
            <a:r>
              <a:rPr lang="en-US" dirty="0">
                <a:solidFill>
                  <a:schemeClr val="bg2"/>
                </a:solidFill>
                <a:latin typeface="Rockwell" panose="02060603020205020403" pitchFamily="18" charset="0"/>
              </a:rPr>
              <a:t>Such a symphony of sounds and Amy still could not find him. Perhaps she was not trying enough. Maybe she was working on her secret mission. It is entirely possible that she was the one under cover.</a:t>
            </a:r>
          </a:p>
          <a:p>
            <a:pPr marL="0" algn="ctr" eaLnBrk="1" hangingPunct="1">
              <a:spcBef>
                <a:spcPts val="600"/>
              </a:spcBef>
              <a:buFont typeface="Arial" charset="0"/>
              <a:buNone/>
            </a:pPr>
            <a:endParaRPr lang="en-US" sz="1400" dirty="0">
              <a:latin typeface="Rockwell" panose="02060603020205020403" pitchFamily="18" charset="0"/>
            </a:endParaRPr>
          </a:p>
          <a:p>
            <a:pPr marL="0" algn="ctr" eaLnBrk="1" hangingPunct="1">
              <a:spcBef>
                <a:spcPts val="600"/>
              </a:spcBef>
              <a:buFont typeface="Arial" charset="0"/>
              <a:buNone/>
            </a:pPr>
            <a:r>
              <a:rPr lang="en-US" dirty="0">
                <a:solidFill>
                  <a:srgbClr val="FFFF1D"/>
                </a:solidFill>
                <a:latin typeface="Rockwell" panose="02060603020205020403" pitchFamily="18" charset="0"/>
              </a:rPr>
              <a:t>What could Amy’s secret be?</a:t>
            </a:r>
            <a:endParaRPr lang="sk-SK" sz="2400" dirty="0">
              <a:solidFill>
                <a:srgbClr val="FFFF1D"/>
              </a:solidFill>
            </a:endParaRPr>
          </a:p>
        </p:txBody>
      </p:sp>
      <p:pic>
        <p:nvPicPr>
          <p:cNvPr id="18435" name="Picture 6" descr="pug_secret"/>
          <p:cNvPicPr>
            <a:picLocks noChangeAspect="1" noChangeArrowheads="1"/>
          </p:cNvPicPr>
          <p:nvPr/>
        </p:nvPicPr>
        <p:blipFill rotWithShape="1">
          <a:blip r:embed="rId2"/>
          <a:srcRect t="14286"/>
          <a:stretch/>
        </p:blipFill>
        <p:spPr bwMode="auto">
          <a:xfrm>
            <a:off x="4724704" y="1619813"/>
            <a:ext cx="4275741" cy="488553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p:cNvSpPr>
          <p:nvPr>
            <p:ph sz="half" idx="1"/>
          </p:nvPr>
        </p:nvSpPr>
        <p:spPr>
          <a:xfrm>
            <a:off x="4254716" y="1443835"/>
            <a:ext cx="4945979" cy="5191970"/>
          </a:xfrm>
        </p:spPr>
        <p:txBody>
          <a:bodyPr/>
          <a:lstStyle/>
          <a:p>
            <a:pPr marL="0" algn="ctr" eaLnBrk="1" hangingPunct="1">
              <a:spcBef>
                <a:spcPts val="600"/>
              </a:spcBef>
              <a:buFont typeface="Arial" charset="0"/>
              <a:buNone/>
            </a:pPr>
            <a:r>
              <a:rPr lang="sk-SK" dirty="0" err="1">
                <a:solidFill>
                  <a:schemeClr val="bg2"/>
                </a:solidFill>
                <a:latin typeface="Rockwell" panose="02060603020205020403" pitchFamily="18" charset="0"/>
              </a:rPr>
              <a:t>One</a:t>
            </a:r>
            <a:r>
              <a:rPr lang="sk-SK" dirty="0">
                <a:solidFill>
                  <a:schemeClr val="bg2"/>
                </a:solidFill>
                <a:latin typeface="Rockwell" panose="02060603020205020403" pitchFamily="18" charset="0"/>
              </a:rPr>
              <a:t> </a:t>
            </a:r>
            <a:r>
              <a:rPr lang="sk-SK" dirty="0" err="1">
                <a:solidFill>
                  <a:schemeClr val="bg2"/>
                </a:solidFill>
                <a:latin typeface="Rockwell" panose="02060603020205020403" pitchFamily="18" charset="0"/>
              </a:rPr>
              <a:t>day</a:t>
            </a:r>
            <a:r>
              <a:rPr lang="sk-SK" dirty="0">
                <a:solidFill>
                  <a:schemeClr val="bg2"/>
                </a:solidFill>
                <a:latin typeface="Rockwell" panose="02060603020205020403" pitchFamily="18" charset="0"/>
              </a:rPr>
              <a:t>, </a:t>
            </a:r>
            <a:r>
              <a:rPr lang="sk-SK" dirty="0" err="1">
                <a:solidFill>
                  <a:schemeClr val="bg2"/>
                </a:solidFill>
                <a:latin typeface="Rockwell" panose="02060603020205020403" pitchFamily="18" charset="0"/>
              </a:rPr>
              <a:t>when</a:t>
            </a:r>
            <a:r>
              <a:rPr lang="sk-SK" dirty="0">
                <a:solidFill>
                  <a:schemeClr val="bg2"/>
                </a:solidFill>
                <a:latin typeface="Rockwell" panose="02060603020205020403" pitchFamily="18" charset="0"/>
              </a:rPr>
              <a:t> </a:t>
            </a:r>
            <a:r>
              <a:rPr lang="sk-SK" dirty="0" err="1">
                <a:solidFill>
                  <a:schemeClr val="bg2"/>
                </a:solidFill>
                <a:latin typeface="Rockwell" panose="02060603020205020403" pitchFamily="18" charset="0"/>
              </a:rPr>
              <a:t>Teddy</a:t>
            </a:r>
            <a:r>
              <a:rPr lang="sk-SK" dirty="0">
                <a:solidFill>
                  <a:schemeClr val="bg2"/>
                </a:solidFill>
                <a:latin typeface="Rockwell" panose="02060603020205020403" pitchFamily="18" charset="0"/>
              </a:rPr>
              <a:t> </a:t>
            </a:r>
            <a:r>
              <a:rPr lang="sk-SK" dirty="0" err="1">
                <a:solidFill>
                  <a:schemeClr val="bg2"/>
                </a:solidFill>
                <a:latin typeface="Rockwell" panose="02060603020205020403" pitchFamily="18" charset="0"/>
              </a:rPr>
              <a:t>was</a:t>
            </a:r>
            <a:r>
              <a:rPr lang="sk-SK" dirty="0">
                <a:solidFill>
                  <a:schemeClr val="bg2"/>
                </a:solidFill>
                <a:latin typeface="Rockwell" panose="02060603020205020403" pitchFamily="18" charset="0"/>
              </a:rPr>
              <a:t> </a:t>
            </a:r>
            <a:r>
              <a:rPr lang="sk-SK" dirty="0" err="1">
                <a:solidFill>
                  <a:schemeClr val="bg2"/>
                </a:solidFill>
                <a:latin typeface="Rockwell" panose="02060603020205020403" pitchFamily="18" charset="0"/>
              </a:rPr>
              <a:t>hiding</a:t>
            </a:r>
            <a:r>
              <a:rPr lang="sk-SK" dirty="0">
                <a:solidFill>
                  <a:schemeClr val="bg2"/>
                </a:solidFill>
                <a:latin typeface="Rockwell" panose="02060603020205020403" pitchFamily="18" charset="0"/>
              </a:rPr>
              <a:t> in </a:t>
            </a:r>
            <a:r>
              <a:rPr lang="sk-SK" dirty="0" err="1">
                <a:solidFill>
                  <a:schemeClr val="bg2"/>
                </a:solidFill>
                <a:latin typeface="Rockwell" panose="02060603020205020403" pitchFamily="18" charset="0"/>
              </a:rPr>
              <a:t>the</a:t>
            </a:r>
            <a:r>
              <a:rPr lang="sk-SK" dirty="0">
                <a:solidFill>
                  <a:schemeClr val="bg2"/>
                </a:solidFill>
                <a:latin typeface="Rockwell" panose="02060603020205020403" pitchFamily="18" charset="0"/>
              </a:rPr>
              <a:t> </a:t>
            </a:r>
            <a:r>
              <a:rPr lang="sk-SK" dirty="0" err="1">
                <a:solidFill>
                  <a:schemeClr val="bg2"/>
                </a:solidFill>
                <a:latin typeface="Rockwell" panose="02060603020205020403" pitchFamily="18" charset="0"/>
              </a:rPr>
              <a:t>cellar</a:t>
            </a:r>
            <a:r>
              <a:rPr lang="sk-SK" dirty="0">
                <a:solidFill>
                  <a:schemeClr val="bg2"/>
                </a:solidFill>
                <a:latin typeface="Rockwell" panose="02060603020205020403" pitchFamily="18" charset="0"/>
              </a:rPr>
              <a:t>, </a:t>
            </a:r>
            <a:r>
              <a:rPr lang="sk-SK" dirty="0" err="1">
                <a:solidFill>
                  <a:schemeClr val="bg2"/>
                </a:solidFill>
                <a:latin typeface="Rockwell" panose="02060603020205020403" pitchFamily="18" charset="0"/>
              </a:rPr>
              <a:t>Amy</a:t>
            </a:r>
            <a:r>
              <a:rPr lang="en-US" dirty="0">
                <a:solidFill>
                  <a:schemeClr val="bg2"/>
                </a:solidFill>
                <a:latin typeface="Rockwell" panose="02060603020205020403" pitchFamily="18" charset="0"/>
              </a:rPr>
              <a:t>’s secret was discovered by her mother</a:t>
            </a:r>
            <a:r>
              <a:rPr lang="sk-SK" dirty="0">
                <a:solidFill>
                  <a:schemeClr val="bg2"/>
                </a:solidFill>
                <a:latin typeface="Rockwell" panose="02060603020205020403" pitchFamily="18" charset="0"/>
              </a:rPr>
              <a:t>.</a:t>
            </a:r>
            <a:r>
              <a:rPr lang="en-US" dirty="0">
                <a:solidFill>
                  <a:schemeClr val="bg2"/>
                </a:solidFill>
                <a:latin typeface="Rockwell" panose="02060603020205020403" pitchFamily="18" charset="0"/>
              </a:rPr>
              <a:t> It was lunchtime and Amy’s mother was finishing the meal when suddenly, she heard a crunching sound from the closet.</a:t>
            </a:r>
            <a:endParaRPr lang="sk-SK" dirty="0">
              <a:solidFill>
                <a:schemeClr val="bg2"/>
              </a:solidFill>
              <a:latin typeface="Rockwell" panose="02060603020205020403" pitchFamily="18" charset="0"/>
            </a:endParaRPr>
          </a:p>
          <a:p>
            <a:pPr marL="0" algn="ctr" eaLnBrk="1" hangingPunct="1">
              <a:spcBef>
                <a:spcPts val="600"/>
              </a:spcBef>
              <a:buFont typeface="Arial" charset="0"/>
              <a:buNone/>
            </a:pPr>
            <a:r>
              <a:rPr lang="en-US" dirty="0">
                <a:solidFill>
                  <a:schemeClr val="bg2"/>
                </a:solidFill>
                <a:latin typeface="Rockwell" panose="02060603020205020403" pitchFamily="18" charset="0"/>
              </a:rPr>
              <a:t>“What is that?” mother asked.</a:t>
            </a:r>
          </a:p>
          <a:p>
            <a:pPr marL="0" algn="ctr" eaLnBrk="1" hangingPunct="1">
              <a:spcBef>
                <a:spcPts val="600"/>
              </a:spcBef>
              <a:buFont typeface="Arial" charset="0"/>
              <a:buNone/>
            </a:pPr>
            <a:r>
              <a:rPr lang="en-US" dirty="0">
                <a:solidFill>
                  <a:srgbClr val="FFFF1D"/>
                </a:solidFill>
                <a:latin typeface="Rockwell" panose="02060603020205020403" pitchFamily="18" charset="0"/>
              </a:rPr>
              <a:t>What did Amy’s mother hear?</a:t>
            </a:r>
            <a:endParaRPr lang="sk-SK" sz="3200" dirty="0">
              <a:solidFill>
                <a:schemeClr val="tx1"/>
              </a:solidFill>
              <a:latin typeface="Arial" charset="0"/>
            </a:endParaRPr>
          </a:p>
        </p:txBody>
      </p:sp>
      <p:pic>
        <p:nvPicPr>
          <p:cNvPr id="5" name="Obrázok 4" descr="Obrázok, na ktorom je vnútri, pozeranie, malé, čierne&#10;&#10;Automaticky generovaný popis">
            <a:extLst>
              <a:ext uri="{FF2B5EF4-FFF2-40B4-BE49-F238E27FC236}">
                <a16:creationId xmlns:a16="http://schemas.microsoft.com/office/drawing/2014/main" id="{DD39C119-BF7A-45D0-808C-F6AF634DDB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901950"/>
            <a:ext cx="4254716" cy="4275740"/>
          </a:xfrm>
          <a:prstGeom prst="rect">
            <a:avLst/>
          </a:prstGeom>
        </p:spPr>
      </p:pic>
      <p:pic>
        <p:nvPicPr>
          <p:cNvPr id="6" name="Chewing-sound-effect">
            <a:hlinkClick r:id="" action="ppaction://media"/>
            <a:extLst>
              <a:ext uri="{FF2B5EF4-FFF2-40B4-BE49-F238E27FC236}">
                <a16:creationId xmlns:a16="http://schemas.microsoft.com/office/drawing/2014/main" id="{4017FE54-B958-4F66-8551-555A264651B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36920" y="4497936"/>
            <a:ext cx="437090" cy="43709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18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p:cNvSpPr>
          <p:nvPr>
            <p:ph type="body" sz="half" idx="1"/>
          </p:nvPr>
        </p:nvSpPr>
        <p:spPr>
          <a:xfrm>
            <a:off x="601670" y="1749245"/>
            <a:ext cx="4038600" cy="4525963"/>
          </a:xfrm>
        </p:spPr>
        <p:txBody>
          <a:bodyPr/>
          <a:lstStyle/>
          <a:p>
            <a:pPr marL="0" algn="ctr">
              <a:spcBef>
                <a:spcPts val="1200"/>
              </a:spcBef>
              <a:buFont typeface="Arial" charset="0"/>
              <a:buNone/>
            </a:pPr>
            <a:r>
              <a:rPr lang="en-US" dirty="0">
                <a:solidFill>
                  <a:schemeClr val="bg2"/>
                </a:solidFill>
                <a:latin typeface="Rockwell" panose="02060603020205020403" pitchFamily="18" charset="0"/>
              </a:rPr>
              <a:t>Amy’s mother followed that strange sound to the bedroom. When she opened the closet and looked inside, there it was! Something was hidden behind the clothes!</a:t>
            </a:r>
          </a:p>
          <a:p>
            <a:pPr marL="0" algn="ctr">
              <a:spcBef>
                <a:spcPts val="1200"/>
              </a:spcBef>
              <a:buFont typeface="Arial" charset="0"/>
              <a:buNone/>
            </a:pPr>
            <a:endParaRPr lang="en-US" sz="1400" dirty="0">
              <a:latin typeface="Rockwell" panose="02060603020205020403" pitchFamily="18" charset="0"/>
            </a:endParaRPr>
          </a:p>
          <a:p>
            <a:pPr marL="0" algn="ctr">
              <a:spcBef>
                <a:spcPts val="1200"/>
              </a:spcBef>
              <a:buFont typeface="Arial" charset="0"/>
              <a:buNone/>
            </a:pPr>
            <a:r>
              <a:rPr lang="en-US" dirty="0">
                <a:solidFill>
                  <a:srgbClr val="FFFF1D"/>
                </a:solidFill>
                <a:latin typeface="Rockwell" panose="02060603020205020403" pitchFamily="18" charset="0"/>
              </a:rPr>
              <a:t>Draw a picture of that “monster” in the closet.</a:t>
            </a:r>
            <a:endParaRPr lang="sk-SK" dirty="0">
              <a:solidFill>
                <a:srgbClr val="FFFF1D"/>
              </a:solidFill>
              <a:latin typeface="Rockwell" panose="02060603020205020403" pitchFamily="18" charset="0"/>
            </a:endParaRPr>
          </a:p>
        </p:txBody>
      </p:sp>
      <p:pic>
        <p:nvPicPr>
          <p:cNvPr id="32774" name="Picture 6" descr="closet"/>
          <p:cNvPicPr>
            <a:picLocks noChangeAspect="1" noChangeArrowheads="1"/>
          </p:cNvPicPr>
          <p:nvPr/>
        </p:nvPicPr>
        <p:blipFill>
          <a:blip r:embed="rId2"/>
          <a:srcRect/>
          <a:stretch>
            <a:fillRect/>
          </a:stretch>
        </p:blipFill>
        <p:spPr bwMode="auto">
          <a:xfrm>
            <a:off x="5130800" y="1444625"/>
            <a:ext cx="3563938" cy="534352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p:cNvSpPr>
          <p:nvPr>
            <p:ph type="body" idx="1"/>
          </p:nvPr>
        </p:nvSpPr>
        <p:spPr>
          <a:xfrm>
            <a:off x="296260" y="1905610"/>
            <a:ext cx="8229600" cy="4272080"/>
          </a:xfrm>
        </p:spPr>
        <p:txBody>
          <a:bodyPr/>
          <a:lstStyle/>
          <a:p>
            <a:pPr marL="0" algn="ctr">
              <a:spcBef>
                <a:spcPts val="600"/>
              </a:spcBef>
              <a:buFont typeface="Arial" charset="0"/>
              <a:buNone/>
            </a:pPr>
            <a:r>
              <a:rPr lang="en-US" dirty="0">
                <a:solidFill>
                  <a:schemeClr val="bg2"/>
                </a:solidFill>
                <a:latin typeface="Rockwell" panose="02060603020205020403" pitchFamily="18" charset="0"/>
              </a:rPr>
              <a:t>It was not a monster, but her daughter!</a:t>
            </a:r>
          </a:p>
          <a:p>
            <a:pPr marL="0" algn="ctr">
              <a:spcBef>
                <a:spcPts val="600"/>
              </a:spcBef>
              <a:buFont typeface="Arial" charset="0"/>
              <a:buNone/>
            </a:pPr>
            <a:r>
              <a:rPr lang="en-US" dirty="0">
                <a:solidFill>
                  <a:schemeClr val="bg2"/>
                </a:solidFill>
                <a:latin typeface="Rockwell" panose="02060603020205020403" pitchFamily="18" charset="0"/>
              </a:rPr>
              <a:t>“What are you doing here, Amy?” said mother.</a:t>
            </a:r>
          </a:p>
          <a:p>
            <a:pPr marL="0" algn="ctr">
              <a:spcBef>
                <a:spcPts val="600"/>
              </a:spcBef>
              <a:buFont typeface="Arial" charset="0"/>
              <a:buNone/>
            </a:pPr>
            <a:r>
              <a:rPr lang="en-US" dirty="0">
                <a:solidFill>
                  <a:schemeClr val="bg2"/>
                </a:solidFill>
                <a:latin typeface="Rockwell" panose="02060603020205020403" pitchFamily="18" charset="0"/>
              </a:rPr>
              <a:t>“I… I am… hiding from T</a:t>
            </a:r>
            <a:r>
              <a:rPr lang="sk-SK" dirty="0" err="1">
                <a:solidFill>
                  <a:schemeClr val="bg2"/>
                </a:solidFill>
                <a:latin typeface="Rockwell" panose="02060603020205020403" pitchFamily="18" charset="0"/>
              </a:rPr>
              <a:t>edd</a:t>
            </a:r>
            <a:r>
              <a:rPr lang="en-US" dirty="0">
                <a:solidFill>
                  <a:schemeClr val="bg2"/>
                </a:solidFill>
                <a:latin typeface="Rockwell" panose="02060603020205020403" pitchFamily="18" charset="0"/>
              </a:rPr>
              <a:t>y,” Amy replied and</a:t>
            </a:r>
            <a:r>
              <a:rPr lang="sk-SK" dirty="0">
                <a:solidFill>
                  <a:schemeClr val="bg2"/>
                </a:solidFill>
                <a:latin typeface="Rockwell" panose="02060603020205020403" pitchFamily="18" charset="0"/>
              </a:rPr>
              <a:t> </a:t>
            </a:r>
            <a:r>
              <a:rPr lang="en-US" dirty="0">
                <a:solidFill>
                  <a:schemeClr val="bg2"/>
                </a:solidFill>
                <a:latin typeface="Rockwell" panose="02060603020205020403" pitchFamily="18" charset="0"/>
              </a:rPr>
              <a:t>blushed.</a:t>
            </a:r>
          </a:p>
          <a:p>
            <a:pPr marL="0" algn="ctr">
              <a:spcBef>
                <a:spcPts val="600"/>
              </a:spcBef>
              <a:buFont typeface="Arial" charset="0"/>
              <a:buNone/>
            </a:pPr>
            <a:r>
              <a:rPr lang="en-US" dirty="0">
                <a:solidFill>
                  <a:schemeClr val="bg2"/>
                </a:solidFill>
                <a:latin typeface="Rockwell" panose="02060603020205020403" pitchFamily="18" charset="0"/>
              </a:rPr>
              <a:t>“Nonsense! You were eating all the sweets again, weren’t you?”</a:t>
            </a:r>
            <a:endParaRPr lang="sk-SK" dirty="0">
              <a:solidFill>
                <a:schemeClr val="bg2"/>
              </a:solidFill>
              <a:latin typeface="Rockwell" panose="02060603020205020403" pitchFamily="18" charset="0"/>
            </a:endParaRPr>
          </a:p>
          <a:p>
            <a:pPr marL="0" algn="ctr">
              <a:spcBef>
                <a:spcPts val="600"/>
              </a:spcBef>
              <a:buFont typeface="Arial" charset="0"/>
              <a:buNone/>
            </a:pPr>
            <a:endParaRPr lang="en-US" sz="1400" dirty="0">
              <a:solidFill>
                <a:schemeClr val="bg2"/>
              </a:solidFill>
              <a:latin typeface="Rockwell" panose="02060603020205020403" pitchFamily="18" charset="0"/>
            </a:endParaRPr>
          </a:p>
          <a:p>
            <a:pPr marL="0" algn="ctr">
              <a:spcBef>
                <a:spcPts val="600"/>
              </a:spcBef>
              <a:buFont typeface="Arial" charset="0"/>
              <a:buNone/>
            </a:pPr>
            <a:r>
              <a:rPr lang="en-US" dirty="0">
                <a:solidFill>
                  <a:srgbClr val="FFFF1D"/>
                </a:solidFill>
                <a:latin typeface="Rockwell" panose="02060603020205020403" pitchFamily="18" charset="0"/>
              </a:rPr>
              <a:t>What are Amy’s </a:t>
            </a:r>
            <a:r>
              <a:rPr lang="en-US" dirty="0" err="1">
                <a:solidFill>
                  <a:srgbClr val="FFFF1D"/>
                </a:solidFill>
                <a:latin typeface="Rockwell" panose="02060603020205020403" pitchFamily="18" charset="0"/>
              </a:rPr>
              <a:t>favourite</a:t>
            </a:r>
            <a:r>
              <a:rPr lang="en-US" dirty="0">
                <a:solidFill>
                  <a:srgbClr val="FFFF1D"/>
                </a:solidFill>
                <a:latin typeface="Rockwell" panose="02060603020205020403" pitchFamily="18" charset="0"/>
              </a:rPr>
              <a:t> sweets?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51" name="Picture 11" descr="pudding"/>
          <p:cNvPicPr>
            <a:picLocks noChangeAspect="1" noChangeArrowheads="1"/>
          </p:cNvPicPr>
          <p:nvPr/>
        </p:nvPicPr>
        <p:blipFill>
          <a:blip r:embed="rId2"/>
          <a:srcRect/>
          <a:stretch>
            <a:fillRect/>
          </a:stretch>
        </p:blipFill>
        <p:spPr bwMode="auto">
          <a:xfrm rot="-781093">
            <a:off x="5335588" y="3276600"/>
            <a:ext cx="2305050" cy="1728788"/>
          </a:xfrm>
          <a:prstGeom prst="rect">
            <a:avLst/>
          </a:prstGeom>
          <a:noFill/>
        </p:spPr>
      </p:pic>
      <p:sp>
        <p:nvSpPr>
          <p:cNvPr id="35843" name="Rectangle 3"/>
          <p:cNvSpPr>
            <a:spLocks noGrp="1"/>
          </p:cNvSpPr>
          <p:nvPr>
            <p:ph type="body" idx="1"/>
          </p:nvPr>
        </p:nvSpPr>
        <p:spPr>
          <a:xfrm>
            <a:off x="449263" y="1443038"/>
            <a:ext cx="8229600" cy="4525962"/>
          </a:xfrm>
        </p:spPr>
        <p:txBody>
          <a:bodyPr/>
          <a:lstStyle/>
          <a:p>
            <a:pPr marL="0" algn="ctr">
              <a:spcBef>
                <a:spcPts val="600"/>
              </a:spcBef>
              <a:buFont typeface="Arial" charset="0"/>
              <a:buNone/>
            </a:pPr>
            <a:r>
              <a:rPr lang="en-US" dirty="0">
                <a:solidFill>
                  <a:srgbClr val="FFFF1D"/>
                </a:solidFill>
                <a:latin typeface="Rockwell" panose="02060603020205020403" pitchFamily="18" charset="0"/>
              </a:rPr>
              <a:t>Match the pictures of sweets with their names.</a:t>
            </a:r>
          </a:p>
          <a:p>
            <a:pPr marL="0" algn="ctr">
              <a:spcBef>
                <a:spcPts val="600"/>
              </a:spcBef>
              <a:buFont typeface="Arial" charset="0"/>
              <a:buNone/>
            </a:pPr>
            <a:r>
              <a:rPr lang="en-US" dirty="0">
                <a:solidFill>
                  <a:schemeClr val="bg2"/>
                </a:solidFill>
                <a:latin typeface="Rockwell" panose="02060603020205020403" pitchFamily="18" charset="0"/>
              </a:rPr>
              <a:t>1. Apple pie; 2. Donut; 3. Cupcake; 4. Ice cream; 5. Chocolate; 6. Lollipop; 7. Pudding</a:t>
            </a:r>
            <a:endParaRPr lang="sk-SK" dirty="0">
              <a:solidFill>
                <a:schemeClr val="bg2"/>
              </a:solidFill>
              <a:latin typeface="Rockwell" panose="02060603020205020403" pitchFamily="18" charset="0"/>
            </a:endParaRPr>
          </a:p>
        </p:txBody>
      </p:sp>
      <p:pic>
        <p:nvPicPr>
          <p:cNvPr id="35844" name="Picture 4" descr="applepie"/>
          <p:cNvPicPr>
            <a:picLocks noChangeAspect="1" noChangeArrowheads="1"/>
          </p:cNvPicPr>
          <p:nvPr/>
        </p:nvPicPr>
        <p:blipFill>
          <a:blip r:embed="rId3"/>
          <a:srcRect/>
          <a:stretch>
            <a:fillRect/>
          </a:stretch>
        </p:blipFill>
        <p:spPr bwMode="auto">
          <a:xfrm>
            <a:off x="1976438" y="3124200"/>
            <a:ext cx="2540000" cy="1692275"/>
          </a:xfrm>
          <a:prstGeom prst="rect">
            <a:avLst/>
          </a:prstGeom>
          <a:noFill/>
        </p:spPr>
      </p:pic>
      <p:pic>
        <p:nvPicPr>
          <p:cNvPr id="35845" name="Picture 5" descr="cupcake"/>
          <p:cNvPicPr>
            <a:picLocks noChangeAspect="1" noChangeArrowheads="1"/>
          </p:cNvPicPr>
          <p:nvPr/>
        </p:nvPicPr>
        <p:blipFill>
          <a:blip r:embed="rId4"/>
          <a:srcRect l="15501" t="19196" r="15021" b="11246"/>
          <a:stretch>
            <a:fillRect/>
          </a:stretch>
        </p:blipFill>
        <p:spPr bwMode="auto">
          <a:xfrm rot="-1802168">
            <a:off x="-9525" y="3733800"/>
            <a:ext cx="1830388" cy="1831975"/>
          </a:xfrm>
          <a:prstGeom prst="rect">
            <a:avLst/>
          </a:prstGeom>
          <a:noFill/>
        </p:spPr>
      </p:pic>
      <p:pic>
        <p:nvPicPr>
          <p:cNvPr id="35846" name="Picture 6" descr="lollipop"/>
          <p:cNvPicPr>
            <a:picLocks noChangeAspect="1" noChangeArrowheads="1"/>
          </p:cNvPicPr>
          <p:nvPr/>
        </p:nvPicPr>
        <p:blipFill>
          <a:blip r:embed="rId5"/>
          <a:srcRect l="28497" t="4785" r="25241"/>
          <a:stretch>
            <a:fillRect/>
          </a:stretch>
        </p:blipFill>
        <p:spPr bwMode="auto">
          <a:xfrm rot="1423273">
            <a:off x="7858125" y="3429000"/>
            <a:ext cx="1285875" cy="1985963"/>
          </a:xfrm>
          <a:prstGeom prst="rect">
            <a:avLst/>
          </a:prstGeom>
          <a:noFill/>
        </p:spPr>
      </p:pic>
      <p:pic>
        <p:nvPicPr>
          <p:cNvPr id="35847" name="Picture 7" descr="chocolate"/>
          <p:cNvPicPr>
            <a:picLocks noChangeAspect="1" noChangeArrowheads="1"/>
          </p:cNvPicPr>
          <p:nvPr/>
        </p:nvPicPr>
        <p:blipFill>
          <a:blip r:embed="rId6"/>
          <a:srcRect/>
          <a:stretch>
            <a:fillRect/>
          </a:stretch>
        </p:blipFill>
        <p:spPr bwMode="auto">
          <a:xfrm>
            <a:off x="5487988" y="4924425"/>
            <a:ext cx="2901950" cy="1933575"/>
          </a:xfrm>
          <a:prstGeom prst="rect">
            <a:avLst/>
          </a:prstGeom>
          <a:noFill/>
        </p:spPr>
      </p:pic>
      <p:pic>
        <p:nvPicPr>
          <p:cNvPr id="35849" name="Picture 9" descr="donut"/>
          <p:cNvPicPr>
            <a:picLocks noChangeAspect="1" noChangeArrowheads="1"/>
          </p:cNvPicPr>
          <p:nvPr/>
        </p:nvPicPr>
        <p:blipFill>
          <a:blip r:embed="rId7"/>
          <a:srcRect l="11018" r="8311"/>
          <a:stretch>
            <a:fillRect/>
          </a:stretch>
        </p:blipFill>
        <p:spPr bwMode="auto">
          <a:xfrm rot="1588657">
            <a:off x="1670050" y="4962525"/>
            <a:ext cx="2290763" cy="1895475"/>
          </a:xfrm>
          <a:prstGeom prst="rect">
            <a:avLst/>
          </a:prstGeom>
          <a:noFill/>
        </p:spPr>
      </p:pic>
      <p:pic>
        <p:nvPicPr>
          <p:cNvPr id="35850" name="Picture 10" descr="ice cream"/>
          <p:cNvPicPr>
            <a:picLocks noChangeAspect="1" noChangeArrowheads="1"/>
          </p:cNvPicPr>
          <p:nvPr/>
        </p:nvPicPr>
        <p:blipFill>
          <a:blip r:embed="rId8"/>
          <a:srcRect l="25313" t="4784" r="17818" b="14595"/>
          <a:stretch>
            <a:fillRect/>
          </a:stretch>
        </p:blipFill>
        <p:spPr bwMode="auto">
          <a:xfrm rot="1419799">
            <a:off x="4113213" y="4192588"/>
            <a:ext cx="1211262" cy="2290762"/>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1030</TotalTime>
  <Words>1108</Words>
  <Application>Microsoft Office PowerPoint</Application>
  <PresentationFormat>Prezentácia na obrazovke (4:3)</PresentationFormat>
  <Paragraphs>102</Paragraphs>
  <Slides>23</Slides>
  <Notes>0</Notes>
  <HiddenSlides>0</HiddenSlides>
  <MMClips>5</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23</vt:i4>
      </vt:variant>
    </vt:vector>
  </HeadingPairs>
  <TitlesOfParts>
    <vt:vector size="27" baseType="lpstr">
      <vt:lpstr>Arial</vt:lpstr>
      <vt:lpstr>Calibri</vt:lpstr>
      <vt:lpstr>Rockwell</vt:lpstr>
      <vt:lpstr>Office Theme</vt:lpstr>
      <vt:lpstr>The Farm Tale </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I think we had lots of fun!  See you soon, my friend!</vt:lpstr>
      <vt:lpstr>Sources</vt:lpstr>
      <vt:lpstr>ANSWER KEY</vt:lpstr>
      <vt:lpstr>ANSWER KEY</vt:lpstr>
      <vt:lpstr>Prezentácia programu PowerPoint</vt:lpstr>
      <vt:lpstr>ANSWER KEY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Zuzana Lukacova</cp:lastModifiedBy>
  <cp:revision>70</cp:revision>
  <dcterms:created xsi:type="dcterms:W3CDTF">2013-08-21T19:17:07Z</dcterms:created>
  <dcterms:modified xsi:type="dcterms:W3CDTF">2020-03-26T18:14:41Z</dcterms:modified>
</cp:coreProperties>
</file>