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9" r:id="rId2"/>
    <p:sldId id="256" r:id="rId3"/>
    <p:sldId id="258" r:id="rId4"/>
    <p:sldId id="262" r:id="rId5"/>
    <p:sldId id="263" r:id="rId6"/>
    <p:sldId id="257" r:id="rId7"/>
    <p:sldId id="260" r:id="rId8"/>
    <p:sldId id="264" r:id="rId9"/>
    <p:sldId id="265" r:id="rId10"/>
    <p:sldId id="267" r:id="rId11"/>
    <p:sldId id="268" r:id="rId12"/>
    <p:sldId id="269" r:id="rId13"/>
    <p:sldId id="266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61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9" autoAdjust="0"/>
    <p:restoredTop sz="94660"/>
  </p:normalViewPr>
  <p:slideViewPr>
    <p:cSldViewPr>
      <p:cViewPr>
        <p:scale>
          <a:sx n="114" d="100"/>
          <a:sy n="114" d="100"/>
        </p:scale>
        <p:origin x="-89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85E9BD0-C2EA-4C96-8BBC-D8FE0B665287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6CFAAC0-2510-4FB0-9DED-9805CE4C2EB9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C:\Users\user\Desktop\ASTERIAS HOTEL\Photos\Asterias photos\Brochure Photos 2016\ABH Aerial Photo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ASTERIAS HOTEL\Photos\LOGO ASTERIAS\00 Asterias Beach Hotel Logo (JPEG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" y="0"/>
            <a:ext cx="4194838" cy="12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3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Koralli</a:t>
            </a:r>
            <a:r>
              <a:rPr lang="en-GB" dirty="0" smtClean="0"/>
              <a:t> Seafood Restaurant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user\Desktop\ASTERIAS HOTEL\Photos\Asterias photos\Brochure Photos 2016\Koralli Seafood Restaur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9"/>
            <a:ext cx="8808668" cy="54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Poolbar</a:t>
            </a:r>
            <a:r>
              <a:rPr lang="en-GB" dirty="0" smtClean="0"/>
              <a:t>/Italian Restaurant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Users\user\Desktop\ASTERIAS HOTEL\Photos\Asterias photos\Brochure Photos 2016\Poolbar Verand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530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8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Outdoor Swimming Pool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user\Desktop\ASTERIAS HOTEL\Photos\Asterias photos\Touroperator PHOTOS 2013\Brochure High Resolution\Outdoor swimming p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19064" cy="54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Ammochostos</a:t>
            </a:r>
            <a:r>
              <a:rPr lang="en-GB" dirty="0" smtClean="0"/>
              <a:t> Restaurant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user\Desktop\ASTERIAS HOTEL\Photos\Asterias photos\Brochure Photos 2016\Ammochostos Restaur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Cocktail Bar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 descr="C:\Users\user\Desktop\ASTERIAS HOTEL\Photos\Asterias photos\Website Media Gallery 22.05.15\Bars &amp; Restaurants\IMG_9475 Panorama-Edi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7"/>
            <a:ext cx="8784976" cy="541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Iris Spa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9" name="Picture 3" descr="C:\Users\user\Desktop\ASTERIAS HOTEL\Photos\Spa Photos\D5S_4507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17497" cy="545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also do beautiful Weddings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Users\user\Desktop\ASTERIAS HOTEL\Weddings &amp; Events\Wedding photos\Wedding photos Low resolution\Golden Sands Ven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3960" cy="54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4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Reception/Lobby Area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user\Desktop\ASTERIAS HOTEL\Photos\Asterias photos\Website Media Gallery 22.05.15\Lobby &amp; Reception area\CHR_5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862740" cy="53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Animation Activities!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7" name="Picture 3" descr="C:\Users\user\Desktop\ASTERIAS HOTEL\Photos\Asterias photos\Website Media Gallery 22.05.15\Animation &amp; Entertainment &amp; Sports\Futs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537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6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Work in </a:t>
            </a:r>
            <a:r>
              <a:rPr lang="en-GB" dirty="0" err="1" smtClean="0"/>
              <a:t>Asterias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C3300"/>
                </a:solidFill>
              </a:rPr>
              <a:t>To acquire experiences working in a successful hotel, that has been in business for more than 33 years and is one of the best hotels in </a:t>
            </a:r>
            <a:r>
              <a:rPr lang="en-GB" dirty="0" err="1" smtClean="0">
                <a:solidFill>
                  <a:srgbClr val="CC3300"/>
                </a:solidFill>
              </a:rPr>
              <a:t>Ayia</a:t>
            </a:r>
            <a:r>
              <a:rPr lang="en-GB" dirty="0" smtClean="0">
                <a:solidFill>
                  <a:srgbClr val="CC3300"/>
                </a:solidFill>
              </a:rPr>
              <a:t> Napa and Cyprus according to the guests ratings in www.holidaycheck.de, www.tripadvisor.com and www.booking.com.</a:t>
            </a:r>
          </a:p>
          <a:p>
            <a:r>
              <a:rPr lang="en-GB" dirty="0" smtClean="0">
                <a:solidFill>
                  <a:srgbClr val="CC3300"/>
                </a:solidFill>
              </a:rPr>
              <a:t>Work in a professional and safe environment</a:t>
            </a:r>
            <a:endParaRPr lang="en-GB" dirty="0">
              <a:solidFill>
                <a:srgbClr val="CC3300"/>
              </a:solidFill>
            </a:endParaRPr>
          </a:p>
          <a:p>
            <a:r>
              <a:rPr lang="en-GB" dirty="0" smtClean="0">
                <a:solidFill>
                  <a:srgbClr val="CC3300"/>
                </a:solidFill>
              </a:rPr>
              <a:t>Improve your foreign language skills</a:t>
            </a:r>
          </a:p>
        </p:txBody>
      </p:sp>
    </p:spTree>
    <p:extLst>
      <p:ext uri="{BB962C8B-B14F-4D97-AF65-F5344CB8AC3E}">
        <p14:creationId xmlns:p14="http://schemas.microsoft.com/office/powerpoint/2010/main" val="28104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Ayia</a:t>
            </a:r>
            <a:r>
              <a:rPr lang="en-GB" dirty="0" smtClean="0"/>
              <a:t> Napa</a:t>
            </a:r>
          </a:p>
          <a:p>
            <a:r>
              <a:rPr lang="en-GB" dirty="0" smtClean="0"/>
              <a:t>Cyprus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user\Desktop\ASTERIAS HOTEL\Photos\LOGO ASTERIAS\00 Asterias Beach Hotel Logo (JPEG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98" y="199975"/>
            <a:ext cx="6450342" cy="19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3717032"/>
            <a:ext cx="7056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pPr algn="ctr"/>
            <a:r>
              <a:rPr lang="en-GB" sz="2400" dirty="0" err="1" smtClean="0">
                <a:solidFill>
                  <a:srgbClr val="CC3300"/>
                </a:solidFill>
              </a:rPr>
              <a:t>Marinos</a:t>
            </a:r>
            <a:r>
              <a:rPr lang="en-GB" sz="2400" dirty="0" smtClean="0">
                <a:solidFill>
                  <a:srgbClr val="CC3300"/>
                </a:solidFill>
              </a:rPr>
              <a:t> </a:t>
            </a:r>
            <a:r>
              <a:rPr lang="en-GB" sz="2400" dirty="0" err="1" smtClean="0">
                <a:solidFill>
                  <a:srgbClr val="CC3300"/>
                </a:solidFill>
              </a:rPr>
              <a:t>Hadjisoteriou</a:t>
            </a:r>
            <a:endParaRPr lang="en-GB" sz="2400" dirty="0" smtClean="0">
              <a:solidFill>
                <a:srgbClr val="CC3300"/>
              </a:solidFill>
            </a:endParaRPr>
          </a:p>
          <a:p>
            <a:pPr algn="ctr"/>
            <a:r>
              <a:rPr lang="en-GB" sz="2400" dirty="0" smtClean="0">
                <a:solidFill>
                  <a:srgbClr val="CC3300"/>
                </a:solidFill>
              </a:rPr>
              <a:t>Assistant Manager </a:t>
            </a:r>
            <a:endParaRPr lang="en-GB" sz="24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7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work in </a:t>
            </a:r>
            <a:r>
              <a:rPr lang="en-GB" dirty="0" err="1" smtClean="0"/>
              <a:t>Asterias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C3300"/>
                </a:solidFill>
              </a:rPr>
              <a:t>Future career opportunities </a:t>
            </a:r>
          </a:p>
          <a:p>
            <a:r>
              <a:rPr lang="en-GB" dirty="0">
                <a:solidFill>
                  <a:srgbClr val="CC3300"/>
                </a:solidFill>
              </a:rPr>
              <a:t>Do all that </a:t>
            </a:r>
            <a:r>
              <a:rPr lang="en-GB" dirty="0" smtClean="0">
                <a:solidFill>
                  <a:srgbClr val="CC3300"/>
                </a:solidFill>
              </a:rPr>
              <a:t>in our Island with a warm climate and while </a:t>
            </a:r>
            <a:r>
              <a:rPr lang="en-GB" dirty="0">
                <a:solidFill>
                  <a:srgbClr val="CC3300"/>
                </a:solidFill>
              </a:rPr>
              <a:t>you are living few meters from white sandy beaches! </a:t>
            </a:r>
          </a:p>
          <a:p>
            <a:r>
              <a:rPr lang="en-GB" dirty="0">
                <a:solidFill>
                  <a:srgbClr val="CC3300"/>
                </a:solidFill>
              </a:rPr>
              <a:t>To travel in Cyprus and see our beautiful island!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50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Trainee Programs Opportunities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C3300"/>
                </a:solidFill>
              </a:rPr>
              <a:t>Trainees can </a:t>
            </a:r>
            <a:r>
              <a:rPr lang="en-GB" dirty="0">
                <a:solidFill>
                  <a:srgbClr val="CC3300"/>
                </a:solidFill>
              </a:rPr>
              <a:t>work on a 6 days a week basis for 9hrs (including breaks for meals) </a:t>
            </a:r>
          </a:p>
          <a:p>
            <a:r>
              <a:rPr lang="en-GB" dirty="0" err="1" smtClean="0">
                <a:solidFill>
                  <a:srgbClr val="CC3300"/>
                </a:solidFill>
              </a:rPr>
              <a:t>Airtickets</a:t>
            </a:r>
            <a:r>
              <a:rPr lang="en-GB" dirty="0" smtClean="0">
                <a:solidFill>
                  <a:srgbClr val="CC3300"/>
                </a:solidFill>
              </a:rPr>
              <a:t> </a:t>
            </a:r>
            <a:r>
              <a:rPr lang="en-GB" dirty="0">
                <a:solidFill>
                  <a:srgbClr val="CC3300"/>
                </a:solidFill>
              </a:rPr>
              <a:t>compensation up to €250.00</a:t>
            </a:r>
          </a:p>
          <a:p>
            <a:r>
              <a:rPr lang="en-GB" dirty="0" smtClean="0">
                <a:solidFill>
                  <a:srgbClr val="CC3300"/>
                </a:solidFill>
              </a:rPr>
              <a:t>Full </a:t>
            </a:r>
            <a:r>
              <a:rPr lang="en-GB" dirty="0">
                <a:solidFill>
                  <a:srgbClr val="CC3300"/>
                </a:solidFill>
              </a:rPr>
              <a:t>Board for the duration of the stay (for all days)</a:t>
            </a:r>
          </a:p>
          <a:p>
            <a:r>
              <a:rPr lang="en-GB" dirty="0" smtClean="0">
                <a:solidFill>
                  <a:srgbClr val="CC3300"/>
                </a:solidFill>
              </a:rPr>
              <a:t>Accommodation </a:t>
            </a:r>
            <a:r>
              <a:rPr lang="en-GB" dirty="0">
                <a:solidFill>
                  <a:srgbClr val="CC3300"/>
                </a:solidFill>
              </a:rPr>
              <a:t>Included (free laundry service, electricity &amp; water bills included as well)</a:t>
            </a:r>
          </a:p>
          <a:p>
            <a:r>
              <a:rPr lang="en-GB" dirty="0" smtClean="0">
                <a:solidFill>
                  <a:srgbClr val="CC3300"/>
                </a:solidFill>
              </a:rPr>
              <a:t>Salary </a:t>
            </a:r>
            <a:r>
              <a:rPr lang="en-GB" dirty="0">
                <a:solidFill>
                  <a:srgbClr val="CC3300"/>
                </a:solidFill>
              </a:rPr>
              <a:t>€450.00 Net per month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7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C:\Users\user\Desktop\ASTERIAS HOTEL\Photos\Asterias photos\Website Media Gallery 22.05.15\Beach, swimming pools and Gardens\DJI00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8423" y="5229200"/>
            <a:ext cx="4536504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CC3300"/>
                </a:solidFill>
              </a:rPr>
              <a:t>THANK YOU!</a:t>
            </a:r>
            <a:endParaRPr lang="en-GB" sz="32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we are?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4" name="Picture 3" descr="C:\Users\user\Desktop\ASTERIAS HOTEL\Photos\Asterias photos\Brochure Photos 2016\Beach 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438" y="1556793"/>
            <a:ext cx="4372562" cy="4801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err="1" smtClean="0">
                <a:solidFill>
                  <a:srgbClr val="CC3300"/>
                </a:solidFill>
              </a:rPr>
              <a:t>Asterias</a:t>
            </a:r>
            <a:r>
              <a:rPr lang="en-GB" dirty="0" smtClean="0">
                <a:solidFill>
                  <a:srgbClr val="CC3300"/>
                </a:solidFill>
              </a:rPr>
              <a:t> Beach Hotel is a Four </a:t>
            </a:r>
            <a:r>
              <a:rPr lang="en-GB" dirty="0">
                <a:solidFill>
                  <a:srgbClr val="CC3300"/>
                </a:solidFill>
              </a:rPr>
              <a:t>S</a:t>
            </a:r>
            <a:r>
              <a:rPr lang="en-GB" dirty="0" smtClean="0">
                <a:solidFill>
                  <a:srgbClr val="CC3300"/>
                </a:solidFill>
              </a:rPr>
              <a:t>tars Plus family owned and run Beach Hotel since 1983 located in </a:t>
            </a:r>
            <a:r>
              <a:rPr lang="en-GB" dirty="0" err="1" smtClean="0">
                <a:solidFill>
                  <a:srgbClr val="CC3300"/>
                </a:solidFill>
              </a:rPr>
              <a:t>Ayia</a:t>
            </a:r>
            <a:r>
              <a:rPr lang="en-GB" dirty="0" smtClean="0">
                <a:solidFill>
                  <a:srgbClr val="CC3300"/>
                </a:solidFill>
              </a:rPr>
              <a:t> Napa, Cyprus. Our guests come mostly from Central European countries like Germany, Austria, Switzerland, UK, Hungary, Russia and other countries.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 smtClean="0">
              <a:solidFill>
                <a:srgbClr val="CC33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rgbClr val="CC3300"/>
                </a:solidFill>
              </a:rPr>
              <a:t>Our Hotel has 288 Rooms including Junior suites, Superior rooms , Sea view, Family rooms and Garden view rooms.  During the last 5 years our Hotel is undergoing  intensive renovations that has changed the face of the Hotel and the costumer experience.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0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Junior Suite</a:t>
            </a:r>
            <a:endParaRPr lang="en-GB" dirty="0"/>
          </a:p>
        </p:txBody>
      </p:sp>
      <p:pic>
        <p:nvPicPr>
          <p:cNvPr id="5" name="Picture 2" descr="C:\Users\user\Desktop\ASTERIAS HOTEL\Photos\Asterias photos\Brochure High Resolution\Panorama_Suites_Asteria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Standard Sea View Room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3" name="Picture 3" descr="C:\Users\user\Desktop\ASTERIAS HOTEL\Photos\Asterias photos\Brochure High Resolution\Sea View Room Asteri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02589" cy="54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is </a:t>
            </a:r>
            <a:r>
              <a:rPr lang="en-GB" dirty="0" err="1" smtClean="0"/>
              <a:t>Asterias</a:t>
            </a:r>
            <a:r>
              <a:rPr lang="en-GB" dirty="0" smtClean="0"/>
              <a:t> Beach?</a:t>
            </a:r>
            <a:endParaRPr lang="en-GB" dirty="0"/>
          </a:p>
        </p:txBody>
      </p:sp>
      <p:pic>
        <p:nvPicPr>
          <p:cNvPr id="4" name="Content Placeholder 3" descr="C:\Users\user\Desktop\ASTERIAS HOTEL\Photos\Asterias photos\Brochure Photos 2016\ABH Aerial Photo 20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372863" cy="475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128" y="1484784"/>
            <a:ext cx="2952328" cy="39703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C3300"/>
                </a:solidFill>
              </a:rPr>
              <a:t>Ayia</a:t>
            </a:r>
            <a:r>
              <a:rPr lang="en-GB" b="1" dirty="0" smtClean="0">
                <a:solidFill>
                  <a:srgbClr val="CC3300"/>
                </a:solidFill>
              </a:rPr>
              <a:t> Napa, Cyprus</a:t>
            </a:r>
          </a:p>
          <a:p>
            <a:endParaRPr lang="en-GB" b="1" dirty="0" smtClean="0">
              <a:solidFill>
                <a:srgbClr val="CC33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b="1" dirty="0" err="1" smtClean="0">
                <a:solidFill>
                  <a:srgbClr val="CC3300"/>
                </a:solidFill>
              </a:rPr>
              <a:t>Macronissos</a:t>
            </a:r>
            <a:r>
              <a:rPr lang="en-GB" b="1" dirty="0" smtClean="0">
                <a:solidFill>
                  <a:srgbClr val="CC3300"/>
                </a:solidFill>
              </a:rPr>
              <a:t> Beach:</a:t>
            </a:r>
          </a:p>
          <a:p>
            <a:r>
              <a:rPr lang="en-GB" b="1" dirty="0" smtClean="0">
                <a:solidFill>
                  <a:srgbClr val="CC3300"/>
                </a:solidFill>
              </a:rPr>
              <a:t>Blue flag Beach,     awarded many times as one of the top beaches in Europe!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dirty="0" smtClean="0">
                <a:solidFill>
                  <a:srgbClr val="CC3300"/>
                </a:solidFill>
              </a:rPr>
              <a:t>Only 3-4Km away from Town Centre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="1" dirty="0" smtClean="0">
                <a:solidFill>
                  <a:srgbClr val="CC3300"/>
                </a:solidFill>
              </a:rPr>
              <a:t>Just under 1KM away from new Marina and the Waterpark!</a:t>
            </a:r>
          </a:p>
          <a:p>
            <a:endParaRPr lang="en-GB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Facilities and 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C3300"/>
                </a:solidFill>
              </a:rPr>
              <a:t>Our Hotel has </a:t>
            </a:r>
            <a:r>
              <a:rPr lang="en-GB" dirty="0">
                <a:solidFill>
                  <a:srgbClr val="CC3300"/>
                </a:solidFill>
              </a:rPr>
              <a:t>4</a:t>
            </a:r>
            <a:r>
              <a:rPr lang="en-GB" dirty="0" smtClean="0">
                <a:solidFill>
                  <a:srgbClr val="CC3300"/>
                </a:solidFill>
              </a:rPr>
              <a:t> Restaurants and 2 bars</a:t>
            </a:r>
          </a:p>
          <a:p>
            <a:r>
              <a:rPr lang="en-GB" dirty="0" smtClean="0">
                <a:solidFill>
                  <a:srgbClr val="CC3300"/>
                </a:solidFill>
              </a:rPr>
              <a:t>Two outdoor swimming pools (1 for children)</a:t>
            </a:r>
          </a:p>
          <a:p>
            <a:r>
              <a:rPr lang="en-GB" dirty="0" smtClean="0">
                <a:solidFill>
                  <a:srgbClr val="CC3300"/>
                </a:solidFill>
              </a:rPr>
              <a:t>There is a big spa in the hotel and a fully equipped gym with a 25 meter long indoor swimming </a:t>
            </a:r>
          </a:p>
          <a:p>
            <a:r>
              <a:rPr lang="en-GB" dirty="0" smtClean="0">
                <a:solidFill>
                  <a:srgbClr val="CC3300"/>
                </a:solidFill>
              </a:rPr>
              <a:t>Full Animation program during the day and evening entertainment every night (Dance shows, live music, magic show </a:t>
            </a:r>
            <a:r>
              <a:rPr lang="en-GB" dirty="0" err="1" smtClean="0">
                <a:solidFill>
                  <a:srgbClr val="CC3300"/>
                </a:solidFill>
              </a:rPr>
              <a:t>etc</a:t>
            </a:r>
            <a:r>
              <a:rPr lang="en-GB" dirty="0" smtClean="0">
                <a:solidFill>
                  <a:srgbClr val="CC3300"/>
                </a:solidFill>
              </a:rPr>
              <a:t>)</a:t>
            </a:r>
          </a:p>
          <a:p>
            <a:r>
              <a:rPr lang="en-GB" dirty="0" smtClean="0">
                <a:solidFill>
                  <a:srgbClr val="CC3300"/>
                </a:solidFill>
              </a:rPr>
              <a:t>All the standard services of a 4 star plus hotel (24h reception, room service </a:t>
            </a:r>
            <a:r>
              <a:rPr lang="en-GB" dirty="0" err="1" smtClean="0">
                <a:solidFill>
                  <a:srgbClr val="CC3300"/>
                </a:solidFill>
              </a:rPr>
              <a:t>etc</a:t>
            </a:r>
            <a:r>
              <a:rPr lang="en-GB" dirty="0" smtClean="0">
                <a:solidFill>
                  <a:srgbClr val="CC3300"/>
                </a:solidFill>
              </a:rPr>
              <a:t>)</a:t>
            </a:r>
          </a:p>
          <a:p>
            <a:endParaRPr lang="en-GB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7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Levels Beach Bar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user\Desktop\ASTERIAS HOTEL\Photos\Asterias photos\Brochure Photos 2016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54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08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Levels Beach Bar cont.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C:\Users\user\Desktop\ASTERIAS HOTEL\Photos\Asterias photos\Brochure Photos 2016\Beach 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535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362</TotalTime>
  <Words>434</Words>
  <Application>Microsoft Office PowerPoint</Application>
  <PresentationFormat>Prezentácia na obrazovke (4:3)</PresentationFormat>
  <Paragraphs>51</Paragraphs>
  <Slides>22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3" baseType="lpstr">
      <vt:lpstr>Civic</vt:lpstr>
      <vt:lpstr>Prezentácia programu PowerPoint</vt:lpstr>
      <vt:lpstr>Prezentácia programu PowerPoint</vt:lpstr>
      <vt:lpstr>Who we are?</vt:lpstr>
      <vt:lpstr>Junior Suite</vt:lpstr>
      <vt:lpstr>Standard Sea View Room</vt:lpstr>
      <vt:lpstr>Where is Asterias Beach?</vt:lpstr>
      <vt:lpstr>Facilities and Services</vt:lpstr>
      <vt:lpstr>Levels Beach Bar</vt:lpstr>
      <vt:lpstr>Levels Beach Bar cont.</vt:lpstr>
      <vt:lpstr>Koralli Seafood Restaurant</vt:lpstr>
      <vt:lpstr>Poolbar/Italian Restaurant</vt:lpstr>
      <vt:lpstr>Outdoor Swimming Pool</vt:lpstr>
      <vt:lpstr>Ammochostos Restaurant</vt:lpstr>
      <vt:lpstr>Cocktail Bar</vt:lpstr>
      <vt:lpstr>Iris Spa</vt:lpstr>
      <vt:lpstr>We also do beautiful Weddings</vt:lpstr>
      <vt:lpstr>Reception/Lobby Area</vt:lpstr>
      <vt:lpstr>Animation Activities!</vt:lpstr>
      <vt:lpstr>Why Work in Asterias?</vt:lpstr>
      <vt:lpstr>Why work in Asterias?</vt:lpstr>
      <vt:lpstr>Trainee Programs Opportunities</vt:lpstr>
      <vt:lpstr>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ThinkCentre</cp:lastModifiedBy>
  <cp:revision>16</cp:revision>
  <dcterms:created xsi:type="dcterms:W3CDTF">2017-02-17T10:19:24Z</dcterms:created>
  <dcterms:modified xsi:type="dcterms:W3CDTF">2017-03-21T07:28:52Z</dcterms:modified>
</cp:coreProperties>
</file>