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D6F6-CCF4-4A83-9D12-36A3564ECC90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913F-E8C5-43B5-AB6F-B334281B30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94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7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3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5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7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4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0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8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70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3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6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36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AE6F-609E-4460-BAD4-0D99928E8EEB}" type="datetimeFigureOut">
              <a:rPr lang="sk-SK" smtClean="0"/>
              <a:t>4. 9. 2023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3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.polakova@unipo.sk" TargetMode="External"/><Relationship Id="rId2" Type="http://schemas.openxmlformats.org/officeDocument/2006/relationships/hyperlink" Target="mailto:gabriela.macejkova@unipo.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0336F-133D-48EB-A165-D86D8EA3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35" y="440848"/>
            <a:ext cx="6442142" cy="556963"/>
          </a:xfrm>
        </p:spPr>
        <p:txBody>
          <a:bodyPr anchor="b">
            <a:noAutofit/>
          </a:bodyPr>
          <a:lstStyle/>
          <a:p>
            <a:pPr algn="l"/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Prešovská univerzita v Prešove</a:t>
            </a:r>
            <a:b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50" y="2777661"/>
            <a:ext cx="6858000" cy="1397976"/>
          </a:xfrm>
        </p:spPr>
        <p:txBody>
          <a:bodyPr anchor="ctr">
            <a:normAutofit/>
          </a:bodyPr>
          <a:lstStyle/>
          <a:p>
            <a:r>
              <a:rPr lang="sk-SK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vysokoškolského štúdia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FA828E6-8361-47D0-9351-6B07C8D0C846}"/>
              </a:ext>
            </a:extLst>
          </p:cNvPr>
          <p:cNvSpPr txBox="1"/>
          <p:nvPr/>
        </p:nvSpPr>
        <p:spPr>
          <a:xfrm>
            <a:off x="4822486" y="5955487"/>
            <a:ext cx="4110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RNDr. Renáta </a:t>
            </a:r>
            <a:r>
              <a:rPr lang="sk-SK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Bernátová</a:t>
            </a:r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 </a:t>
            </a:r>
          </a:p>
          <a:p>
            <a:pPr algn="ct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prodekanka pre vzdelávanie</a:t>
            </a:r>
          </a:p>
          <a:p>
            <a:pPr algn="ct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sk-SK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50" y="312873"/>
            <a:ext cx="812915" cy="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65" y="161366"/>
            <a:ext cx="8509270" cy="2477248"/>
          </a:xfrm>
        </p:spPr>
        <p:txBody>
          <a:bodyPr anchor="ctr">
            <a:normAutofit/>
          </a:bodyPr>
          <a:lstStyle/>
          <a:p>
            <a:pPr algn="just" defTabSz="457207">
              <a:buClr>
                <a:schemeClr val="tx1"/>
              </a:buClr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 PU v Prešove </a:t>
            </a: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jednou z ôsmich fakúlt Prešovskej univerzity. Je najstaršou fakultou s viac ako 70 ročnou históriou.   </a:t>
            </a:r>
          </a:p>
          <a:p>
            <a:pPr algn="just" defTabSz="457207">
              <a:buClr>
                <a:schemeClr val="tx1"/>
              </a:buClr>
              <a:defRPr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fakulte študuje 1 700 študentov v dennej a externej forme štúdia.  Fakulta ponúka tri bakalárske, štyri magisterské a dva doktorandské študijné programy. </a:t>
            </a:r>
          </a:p>
          <a:p>
            <a:pPr algn="just" defTabSz="457207">
              <a:buClr>
                <a:schemeClr val="tx1"/>
              </a:buClr>
              <a:defRPr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ako jediná na Slovensku sa špecializuje na prípravu učiteľov odborníkov pre materské školy, 1. stupeň základnej školy a špeciálne školy a zariadenia. </a:t>
            </a:r>
          </a:p>
          <a:p>
            <a:pPr defTabSz="457207">
              <a:buClr>
                <a:schemeClr val="tx1"/>
              </a:buClr>
              <a:defRPr/>
            </a:pPr>
            <a:endParaRPr lang="sk-SK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01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 / XX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60" y="2330818"/>
            <a:ext cx="5973702" cy="44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8941"/>
            <a:ext cx="7886700" cy="795459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Vzdelávacia činnosť na fakulte sa riadi harmonogramom akademického roka, ktorý je zverejnený na webovom sídle: https://www.unipo.sk/public/media/25051/Harmonogram_AR_23_24.pdf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Prezenčná výučba začína 18. 9. 2023 podľa rozvrhu zverejneného v MAIS a na verejnom portáli MAIS. 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Odporúčaný študijný plán študijného programu je zverejnený na verejnom portáli MAIS.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57B14BF-1DD7-8E05-B74F-500C11178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67" y="3087045"/>
            <a:ext cx="7118835" cy="3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0677"/>
            <a:ext cx="7886700" cy="1239716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Komunikácia s pedagógmi a referátom pre vzdelávanie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380393"/>
            <a:ext cx="8137281" cy="479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Komunikácia sa realizuje len: 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prostredníctvom oficiálneho e-mailu PU, 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osobnou konzultáciou v čase konzultačných hodín vypísaných pedagógmi,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osobnou konzultáciou v čase úradných hodín zverejnených referátom pre vzdelávanie.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Študijnou referentkou pre študentov 1. roka bakalárskeho štúdia v dennej forme je pani Gabriela Macejková,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☏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+421 51/7470 553</a:t>
            </a:r>
          </a:p>
          <a:p>
            <a:pPr marL="0" indent="0" algn="just">
              <a:buNone/>
            </a:pPr>
            <a:r>
              <a:rPr lang="sk-SK" sz="1700" b="1" dirty="0"/>
              <a:t>✉</a:t>
            </a:r>
            <a:r>
              <a:rPr lang="sk-SK" sz="1700" dirty="0"/>
              <a:t> </a:t>
            </a:r>
            <a:r>
              <a:rPr lang="sk-SK" sz="1700" dirty="0">
                <a:hlinkClick r:id="rId2"/>
              </a:rPr>
              <a:t>gabriela.macejkova@unipo.sk</a:t>
            </a:r>
            <a:endParaRPr lang="sk-SK" sz="17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Študijnou referentkou pre študentov 1. roka bakalárskeho štúdia v externej forme je pani Mgr. Iveta Poláková,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☏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+421 51/7470 564</a:t>
            </a:r>
          </a:p>
          <a:p>
            <a:pPr marL="0" indent="0" algn="just">
              <a:buNone/>
            </a:pPr>
            <a:r>
              <a:rPr lang="sk-SK" sz="1700" b="1" dirty="0"/>
              <a:t>✉</a:t>
            </a:r>
            <a:r>
              <a:rPr lang="sk-SK" sz="1700" dirty="0"/>
              <a:t> </a:t>
            </a:r>
            <a:r>
              <a:rPr lang="sk-SK" sz="1700" dirty="0">
                <a:hlinkClick r:id="rId3"/>
              </a:rPr>
              <a:t>iveta.polakova@unipo.sk</a:t>
            </a:r>
            <a:endParaRPr lang="sk-SK" sz="1700" dirty="0"/>
          </a:p>
          <a:p>
            <a:pPr marL="0" indent="0">
              <a:buNone/>
            </a:pPr>
            <a:endParaRPr lang="sk-SK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0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7924"/>
            <a:ext cx="7886700" cy="703384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Zverejňovanie informácií pre študentov 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791308"/>
            <a:ext cx="7886700" cy="5385655"/>
          </a:xfrm>
        </p:spPr>
        <p:txBody>
          <a:bodyPr/>
          <a:lstStyle/>
          <a:p>
            <a:pPr>
              <a:buFontTx/>
              <a:buChar char="-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sídlo univerzity, sekcia Študenti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sídlo fakulty, sekcia Študenti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1" y="4369777"/>
            <a:ext cx="6874615" cy="2399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60" y="1195754"/>
            <a:ext cx="6787885" cy="25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63769"/>
            <a:ext cx="7886700" cy="591319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kurz Rôzne pre študentov –  Oznamy pre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študentov </a:t>
            </a:r>
          </a:p>
          <a:p>
            <a:pPr marL="0" indent="0">
              <a:buNone/>
            </a:pP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38" y="1189343"/>
            <a:ext cx="5689227" cy="406204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92369" y="5987562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oficiálny e-mail PU v Prešove </a:t>
            </a:r>
          </a:p>
        </p:txBody>
      </p:sp>
    </p:spTree>
    <p:extLst>
      <p:ext uri="{BB962C8B-B14F-4D97-AF65-F5344CB8AC3E}">
        <p14:creationId xmlns:p14="http://schemas.microsoft.com/office/powerpoint/2010/main" val="46149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E5E5-0D31-F0B3-3903-D2013D9A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4" y="689283"/>
            <a:ext cx="8284531" cy="189411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Zoznam študijných poradcov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jednotlivé študijné skupiny je zverejnený v </a:t>
            </a:r>
            <a:r>
              <a:rPr lang="sk-SK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Moodli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sekcii Rôzne pre študentov –  Oznamy pre študentov. </a:t>
            </a:r>
            <a:b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DA734D8-A1B4-07FF-6B10-22BE1F98F456}"/>
              </a:ext>
            </a:extLst>
          </p:cNvPr>
          <p:cNvSpPr txBox="1"/>
          <p:nvPr/>
        </p:nvSpPr>
        <p:spPr>
          <a:xfrm>
            <a:off x="459975" y="3429000"/>
            <a:ext cx="849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Študenti denného i externého štúdia sú povinní sa preukázať študentským preukazom pri výučbe, priebežnom i záverečnom hodnotení.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346</Words>
  <Application>Microsoft Office PowerPoint</Application>
  <PresentationFormat>Prezentácia na obrazovke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Motív Office</vt:lpstr>
      <vt:lpstr>Prešovská univerzita v Prešove Pedagogická fakulta</vt:lpstr>
      <vt:lpstr>Prezentácia programu PowerPoint</vt:lpstr>
      <vt:lpstr>Akademický rok </vt:lpstr>
      <vt:lpstr>Komunikácia s pedagógmi a referátom pre vzdelávanie</vt:lpstr>
      <vt:lpstr>Zverejňovanie informácií pre študentov  </vt:lpstr>
      <vt:lpstr>Prezentácia programu PowerPoint</vt:lpstr>
      <vt:lpstr>Zoznam študijných poradcov pre jednotlivé študijné skupiny je zverejnený v Moodli v sekcii Rôzne pre študentov –  Oznamy pre študentov.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Holdok</dc:creator>
  <cp:lastModifiedBy>Bernátová Renáta</cp:lastModifiedBy>
  <cp:revision>60</cp:revision>
  <cp:lastPrinted>2020-06-03T15:56:06Z</cp:lastPrinted>
  <dcterms:created xsi:type="dcterms:W3CDTF">2020-05-07T07:16:30Z</dcterms:created>
  <dcterms:modified xsi:type="dcterms:W3CDTF">2023-09-04T14:53:40Z</dcterms:modified>
</cp:coreProperties>
</file>