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9" r:id="rId1"/>
  </p:sldMasterIdLst>
  <p:notesMasterIdLst>
    <p:notesMasterId r:id="rId30"/>
  </p:notesMasterIdLst>
  <p:sldIdLst>
    <p:sldId id="256" r:id="rId2"/>
    <p:sldId id="267" r:id="rId3"/>
    <p:sldId id="285" r:id="rId4"/>
    <p:sldId id="280" r:id="rId5"/>
    <p:sldId id="281" r:id="rId6"/>
    <p:sldId id="282" r:id="rId7"/>
    <p:sldId id="283" r:id="rId8"/>
    <p:sldId id="284" r:id="rId9"/>
    <p:sldId id="259" r:id="rId10"/>
    <p:sldId id="287" r:id="rId11"/>
    <p:sldId id="265" r:id="rId12"/>
    <p:sldId id="269" r:id="rId13"/>
    <p:sldId id="286" r:id="rId14"/>
    <p:sldId id="258" r:id="rId15"/>
    <p:sldId id="279" r:id="rId16"/>
    <p:sldId id="261" r:id="rId17"/>
    <p:sldId id="262" r:id="rId18"/>
    <p:sldId id="270" r:id="rId19"/>
    <p:sldId id="272" r:id="rId20"/>
    <p:sldId id="278" r:id="rId21"/>
    <p:sldId id="273" r:id="rId22"/>
    <p:sldId id="274" r:id="rId23"/>
    <p:sldId id="276" r:id="rId24"/>
    <p:sldId id="275" r:id="rId25"/>
    <p:sldId id="277" r:id="rId26"/>
    <p:sldId id="266" r:id="rId27"/>
    <p:sldId id="268" r:id="rId28"/>
    <p:sldId id="263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66" autoAdjust="0"/>
    <p:restoredTop sz="93220" autoAdjust="0"/>
  </p:normalViewPr>
  <p:slideViewPr>
    <p:cSldViewPr snapToGrid="0">
      <p:cViewPr varScale="1">
        <p:scale>
          <a:sx n="91" d="100"/>
          <a:sy n="91" d="100"/>
        </p:scale>
        <p:origin x="34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51871B-F96D-4D5D-B566-51D7FF032C17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4" name="Zástupný symbol obrazu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12AE1-814F-4253-BEB8-C0D00038B3EB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32402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2AE1-814F-4253-BEB8-C0D00038B3EB}" type="slidenum">
              <a:rPr lang="sk-SK" smtClean="0"/>
              <a:pPr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55982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2AE1-814F-4253-BEB8-C0D00038B3EB}" type="slidenum">
              <a:rPr lang="sk-SK" smtClean="0"/>
              <a:pPr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10420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512AE1-814F-4253-BEB8-C0D00038B3EB}" type="slidenum">
              <a:rPr lang="sk-SK" smtClean="0"/>
              <a:pPr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0784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5058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503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1163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664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0949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641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125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089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0227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5559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9566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D1429-CD89-4998-8A9D-E262EC537C1F}" type="datetimeFigureOut">
              <a:rPr lang="sk-SK" smtClean="0"/>
              <a:pPr/>
              <a:t>13. 9. 2020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27B6F-8B5D-4FD1-B5A5-F6F887F4C08C}" type="slidenum">
              <a:rPr lang="sk-SK" smtClean="0"/>
              <a:pPr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39411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0" r:id="rId1"/>
    <p:sldLayoutId id="2147484051" r:id="rId2"/>
    <p:sldLayoutId id="2147484052" r:id="rId3"/>
    <p:sldLayoutId id="2147484053" r:id="rId4"/>
    <p:sldLayoutId id="2147484054" r:id="rId5"/>
    <p:sldLayoutId id="2147484055" r:id="rId6"/>
    <p:sldLayoutId id="2147484056" r:id="rId7"/>
    <p:sldLayoutId id="2147484057" r:id="rId8"/>
    <p:sldLayoutId id="2147484058" r:id="rId9"/>
    <p:sldLayoutId id="2147484059" r:id="rId10"/>
    <p:sldLayoutId id="2147484060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1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srpfpu@pf.unipo.s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H3x_uNF1Vc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hyperlink" Target="https://www.youtube.com/watch?v=W4HvTtoIxDI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barbora.balogova.1@smail.unipo.s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hyperlink" Target="mailto:jozefina.hrebikova@smail.unipo.sk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beata.komarkova@smail.unipo.sk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VÃ½sledok vyhÄ¾adÃ¡vania obrÃ¡zkov pre dopyt tape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420" y="305"/>
            <a:ext cx="11374059" cy="47191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Ãºvisiaci obrÃ¡zo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337" b="354"/>
          <a:stretch/>
        </p:blipFill>
        <p:spPr bwMode="auto">
          <a:xfrm>
            <a:off x="4002102" y="4651900"/>
            <a:ext cx="4123589" cy="22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14537" y="491608"/>
            <a:ext cx="10424517" cy="2282072"/>
          </a:xfrm>
        </p:spPr>
        <p:txBody>
          <a:bodyPr>
            <a:normAutofit/>
          </a:bodyPr>
          <a:lstStyle/>
          <a:p>
            <a:pPr algn="ctr"/>
            <a:r>
              <a:rPr lang="sk-SK" sz="44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Študentská rada Pedagogickej fakulty Prešovskej univerzity v Prešove</a:t>
            </a:r>
          </a:p>
        </p:txBody>
      </p:sp>
      <p:pic>
        <p:nvPicPr>
          <p:cNvPr id="1026" name="Picture 2" descr="SÃºvisiaci obrÃ¡zo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" t="313" r="663" b="48437"/>
          <a:stretch/>
        </p:blipFill>
        <p:spPr bwMode="auto">
          <a:xfrm>
            <a:off x="6723" y="4584381"/>
            <a:ext cx="4128859" cy="22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/>
          <p:cNvSpPr/>
          <p:nvPr/>
        </p:nvSpPr>
        <p:spPr>
          <a:xfrm>
            <a:off x="3705886" y="2993983"/>
            <a:ext cx="41722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Akademický rok 2020/2021</a:t>
            </a:r>
          </a:p>
        </p:txBody>
      </p:sp>
      <p:pic>
        <p:nvPicPr>
          <p:cNvPr id="9" name="Picture 2" descr="SÃºvisiaci obrÃ¡zo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3" t="313" r="663" b="48437"/>
          <a:stretch/>
        </p:blipFill>
        <p:spPr bwMode="auto">
          <a:xfrm>
            <a:off x="7919156" y="4642185"/>
            <a:ext cx="4128859" cy="221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82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Ã½sledok vyhÄ¾adÃ¡vania obrÃ¡zkov pre dopyt tapeta">
            <a:extLst>
              <a:ext uri="{FF2B5EF4-FFF2-40B4-BE49-F238E27FC236}">
                <a16:creationId xmlns:a16="http://schemas.microsoft.com/office/drawing/2014/main" id="{1A5585E3-935E-4519-A6B3-3CE856CB68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86091" y="4349057"/>
            <a:ext cx="10515600" cy="1325563"/>
          </a:xfrm>
        </p:spPr>
        <p:txBody>
          <a:bodyPr/>
          <a:lstStyle/>
          <a:p>
            <a:r>
              <a:rPr lang="sk-SK" b="1" dirty="0" smtClean="0"/>
              <a:t>Aktivity, </a:t>
            </a:r>
            <a:r>
              <a:rPr lang="sk-SK" b="1" dirty="0"/>
              <a:t>do ktorých sa môžeš počas štúdia zapojiť......</a:t>
            </a:r>
          </a:p>
        </p:txBody>
      </p:sp>
      <p:pic>
        <p:nvPicPr>
          <p:cNvPr id="5" name="Picture 2" descr="Fotka Å tudentskÃ¡ rada PF PU.">
            <a:extLst>
              <a:ext uri="{FF2B5EF4-FFF2-40B4-BE49-F238E27FC236}">
                <a16:creationId xmlns:a16="http://schemas.microsoft.com/office/drawing/2014/main" id="{2669157E-14DB-4BFD-8A7B-826AA208B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" r="2508"/>
          <a:stretch>
            <a:fillRect/>
          </a:stretch>
        </p:blipFill>
        <p:spPr bwMode="auto">
          <a:xfrm>
            <a:off x="6050255" y="150471"/>
            <a:ext cx="4699298" cy="3710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729" y="5058137"/>
            <a:ext cx="4761686" cy="16493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VÃ½sledok vyhÄ¾adÃ¡vania obrÃ¡zkov pre dopyt tape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781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dĺžnik 5"/>
          <p:cNvSpPr/>
          <p:nvPr/>
        </p:nvSpPr>
        <p:spPr>
          <a:xfrm>
            <a:off x="0" y="2645470"/>
            <a:ext cx="10363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4000" b="1" dirty="0">
                <a:latin typeface="Calibri" panose="020F0502020204030204" pitchFamily="34" charset="0"/>
                <a:cs typeface="Calibri" panose="020F0502020204030204" pitchFamily="34" charset="0"/>
              </a:rPr>
              <a:t>Deň Pedagogickej fakulty</a:t>
            </a:r>
            <a:endParaRPr lang="sk-SK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0" y="3322807"/>
            <a:ext cx="100041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Spolupráca s Vedeckou skupinou študentov pod vedením Mgr. H. </a:t>
            </a:r>
            <a:r>
              <a:rPr lang="sk-SK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Hafičovej</a:t>
            </a: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, PhD</a:t>
            </a:r>
            <a:r>
              <a:rPr lang="sk-SK" sz="2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F71BCEFD-1F07-4C17-BF98-D07D17533D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16325" cy="2729028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BBC2FA83-21F3-45B0-B0A2-C19A3F2B50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20" y="390706"/>
            <a:ext cx="3437558" cy="2287892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BE842A5-A113-472D-8EB8-113AE75BF4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7508" y="391480"/>
            <a:ext cx="3283419" cy="2185304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3FC2483A-58D3-4EB3-9385-8EEC8880E9F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3571336"/>
            <a:ext cx="2438400" cy="3300380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7E17FE5E-24A7-4D83-BA78-6BC22B7B4C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03" y="4295955"/>
            <a:ext cx="4217861" cy="2545457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88E5DBBE-F2BB-41EA-AC64-55688F6CEE6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457" y="390706"/>
            <a:ext cx="2750155" cy="2186078"/>
          </a:xfrm>
          <a:prstGeom prst="rect">
            <a:avLst/>
          </a:prstGeom>
        </p:spPr>
      </p:pic>
      <p:pic>
        <p:nvPicPr>
          <p:cNvPr id="19" name="Obrázok 18">
            <a:extLst>
              <a:ext uri="{FF2B5EF4-FFF2-40B4-BE49-F238E27FC236}">
                <a16:creationId xmlns:a16="http://schemas.microsoft.com/office/drawing/2014/main" id="{604D5AE0-9C76-4CAE-81DA-487770CE4D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964" y="4128973"/>
            <a:ext cx="2968488" cy="2719297"/>
          </a:xfrm>
          <a:prstGeom prst="rect">
            <a:avLst/>
          </a:prstGeom>
        </p:spPr>
      </p:pic>
      <p:pic>
        <p:nvPicPr>
          <p:cNvPr id="23" name="Obrázok 22">
            <a:extLst>
              <a:ext uri="{FF2B5EF4-FFF2-40B4-BE49-F238E27FC236}">
                <a16:creationId xmlns:a16="http://schemas.microsoft.com/office/drawing/2014/main" id="{C3FE576D-1E1C-4A80-9446-95F54ED8308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497" y="5105047"/>
            <a:ext cx="2482103" cy="1743223"/>
          </a:xfrm>
          <a:prstGeom prst="rect">
            <a:avLst/>
          </a:prstGeom>
        </p:spPr>
      </p:pic>
      <p:pic>
        <p:nvPicPr>
          <p:cNvPr id="29" name="Obrázok 28">
            <a:extLst>
              <a:ext uri="{FF2B5EF4-FFF2-40B4-BE49-F238E27FC236}">
                <a16:creationId xmlns:a16="http://schemas.microsoft.com/office/drawing/2014/main" id="{A087CAD8-C649-45E1-A764-98DB4629B4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223" y="3976777"/>
            <a:ext cx="2317606" cy="1183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VÃ½sledok vyhÄ¾adÃ¡vania obrÃ¡zkov pre dopyt tapeta">
            <a:extLst>
              <a:ext uri="{FF2B5EF4-FFF2-40B4-BE49-F238E27FC236}">
                <a16:creationId xmlns:a16="http://schemas.microsoft.com/office/drawing/2014/main" id="{1452F95C-1D4D-4272-94B7-6839691D58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358" r="3698" b="27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2323B626-5B3D-4F72-A204-D8EDB1F894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32" y="229733"/>
            <a:ext cx="3762093" cy="2510154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9181643-8716-4268-9F57-3D1BC25F537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45" y="3480918"/>
            <a:ext cx="3950780" cy="263605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39E3B06D-4326-4C70-8687-A4C9847623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90" y="173411"/>
            <a:ext cx="3663696" cy="2601260"/>
          </a:xfrm>
          <a:prstGeom prst="rect">
            <a:avLst/>
          </a:prstGeom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9C0BFE46-6506-4ACF-B66E-6892A71B08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331" y="229733"/>
            <a:ext cx="3654552" cy="2544938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B9700504-5D45-4C1D-8069-FF624A31D3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074" y="3504373"/>
            <a:ext cx="3654552" cy="2612596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FF084DF6-DCEE-4985-B6EF-AD837044477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3275" y="3515704"/>
            <a:ext cx="3663696" cy="2601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7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4" descr="VÃ½sledok vyhÄ¾adÃ¡vania obrÃ¡zkov pre dopyt tape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34"/>
            <a:ext cx="12244906" cy="68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ok 1" descr="Obrázok, na ktorom je vnútri, strop, stôl, miestnosť&#10;&#10;Automaticky generovaný popis">
            <a:extLst>
              <a:ext uri="{FF2B5EF4-FFF2-40B4-BE49-F238E27FC236}">
                <a16:creationId xmlns:a16="http://schemas.microsoft.com/office/drawing/2014/main" id="{87DE5676-A560-4D60-B9CA-607291D5BF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" r="1385"/>
          <a:stretch/>
        </p:blipFill>
        <p:spPr>
          <a:xfrm>
            <a:off x="0" y="1022688"/>
            <a:ext cx="6018835" cy="4885024"/>
          </a:xfrm>
          <a:prstGeom prst="rect">
            <a:avLst/>
          </a:prstGeom>
        </p:spPr>
      </p:pic>
      <p:pic>
        <p:nvPicPr>
          <p:cNvPr id="4" name="Obrázok 3" descr="Obrázok, na ktorom je vnútri, osoba, strop, skupina&#10;&#10;Automaticky generovaný popis">
            <a:extLst>
              <a:ext uri="{FF2B5EF4-FFF2-40B4-BE49-F238E27FC236}">
                <a16:creationId xmlns:a16="http://schemas.microsoft.com/office/drawing/2014/main" id="{21AAEEC6-948B-423B-A85A-2401183DB26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" b="2"/>
          <a:stretch/>
        </p:blipFill>
        <p:spPr>
          <a:xfrm>
            <a:off x="6095999" y="1030148"/>
            <a:ext cx="6096001" cy="4993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VÃ½sledok vyhÄ¾adÃ¡vania obrÃ¡zkov pre dopyt tape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34"/>
            <a:ext cx="12244906" cy="68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098964" y="2641172"/>
            <a:ext cx="10515600" cy="1325563"/>
          </a:xfrm>
        </p:spPr>
        <p:txBody>
          <a:bodyPr>
            <a:normAutofit/>
          </a:bodyPr>
          <a:lstStyle/>
          <a:p>
            <a:r>
              <a:rPr lang="sk-SK" sz="4000" dirty="0">
                <a:latin typeface="Calibri" panose="020F0502020204030204" pitchFamily="34" charset="0"/>
                <a:cs typeface="Calibri" panose="020F0502020204030204" pitchFamily="34" charset="0"/>
              </a:rPr>
              <a:t>Vianočné trhy spojené s darovaním krvi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173288" y="3617491"/>
            <a:ext cx="8154190" cy="135049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 vyše 30 darcov (18 l krvi)</a:t>
            </a:r>
          </a:p>
          <a:p>
            <a:pPr marL="0" indent="0">
              <a:buNone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11272" name="Picture 8" descr="Fotka PedagogickÃ¡ fakulta PreÅ¡ovskej univerzity v PreÅ¡ove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518" y="196699"/>
            <a:ext cx="3872282" cy="284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AB0FEF64-44B6-4D9F-8107-6EE21E768C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107" y="4114800"/>
            <a:ext cx="4114800" cy="274320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19A4D0A9-F144-499C-B061-3D0CEBDA93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4242" y="148065"/>
            <a:ext cx="3872282" cy="2743200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F387CBFB-B360-47B2-8091-B501D7457D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80" y="3966735"/>
            <a:ext cx="4442791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11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Ã½sledok vyhÄ¾adÃ¡vania obrÃ¡zkov pre dopyt tapeta">
            <a:extLst>
              <a:ext uri="{FF2B5EF4-FFF2-40B4-BE49-F238E27FC236}">
                <a16:creationId xmlns:a16="http://schemas.microsoft.com/office/drawing/2014/main" id="{1A5585E3-935E-4519-A6B3-3CE856CB68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374"/>
            <a:ext cx="12192000" cy="680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 descr="Obrázok, na ktorom je podlaha, vnútri, osoba, okno&#10;&#10;Automaticky generovaný popis">
            <a:extLst>
              <a:ext uri="{FF2B5EF4-FFF2-40B4-BE49-F238E27FC236}">
                <a16:creationId xmlns:a16="http://schemas.microsoft.com/office/drawing/2014/main" id="{4A11E8E1-0305-4309-B08C-2DFFCEF9BC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" r="2680"/>
          <a:stretch/>
        </p:blipFill>
        <p:spPr>
          <a:xfrm>
            <a:off x="121940" y="1209050"/>
            <a:ext cx="5496540" cy="4252522"/>
          </a:xfrm>
          <a:prstGeom prst="rect">
            <a:avLst/>
          </a:prstGeom>
        </p:spPr>
      </p:pic>
      <p:pic>
        <p:nvPicPr>
          <p:cNvPr id="6" name="Obrázok 5" descr="Obrázok, na ktorom je vnútri, osoba, miestnosť, živé&#10;&#10;Automaticky generovaný popis">
            <a:extLst>
              <a:ext uri="{FF2B5EF4-FFF2-40B4-BE49-F238E27FC236}">
                <a16:creationId xmlns:a16="http://schemas.microsoft.com/office/drawing/2014/main" id="{B2A9C1EB-D9DF-419F-AEA4-DC0DFD542CB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31" b="2"/>
          <a:stretch/>
        </p:blipFill>
        <p:spPr>
          <a:xfrm>
            <a:off x="5669279" y="1188039"/>
            <a:ext cx="6096001" cy="4253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VÃ½sledok vyhÄ¾adÃ¡vania obrÃ¡zkov pre dopyt tape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2950"/>
            <a:ext cx="11909626" cy="6864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480454" y="1674635"/>
            <a:ext cx="10515600" cy="1325563"/>
          </a:xfrm>
        </p:spPr>
        <p:txBody>
          <a:bodyPr>
            <a:normAutofit/>
          </a:bodyPr>
          <a:lstStyle/>
          <a:p>
            <a:r>
              <a:rPr lang="sk-SK" sz="4000" dirty="0">
                <a:latin typeface="Calibri" panose="020F0502020204030204" pitchFamily="34" charset="0"/>
                <a:cs typeface="Calibri" panose="020F0502020204030204" pitchFamily="34" charset="0"/>
              </a:rPr>
              <a:t>Deň otvorených dverí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337623" y="2742837"/>
            <a:ext cx="10658239" cy="141920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sk-SK" sz="2400" dirty="0"/>
              <a:t> informácie pre uchádzačov v stánku fakulty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sk-SK" sz="2400" dirty="0"/>
              <a:t> sprievod do priestorov v priebehu výučby</a:t>
            </a:r>
          </a:p>
        </p:txBody>
      </p:sp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3" cstate="print"/>
          <a:srcRect l="5580" t="13950" r="34383" b="14444"/>
          <a:stretch/>
        </p:blipFill>
        <p:spPr>
          <a:xfrm>
            <a:off x="0" y="4056721"/>
            <a:ext cx="4177532" cy="2801279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4" cstate="print"/>
          <a:srcRect l="17191" t="13950" r="30715" b="15059"/>
          <a:stretch/>
        </p:blipFill>
        <p:spPr>
          <a:xfrm>
            <a:off x="4148255" y="4056721"/>
            <a:ext cx="4027495" cy="2804079"/>
          </a:xfrm>
          <a:prstGeom prst="rect">
            <a:avLst/>
          </a:prstGeom>
        </p:spPr>
      </p:pic>
      <p:pic>
        <p:nvPicPr>
          <p:cNvPr id="11" name="Obrázok 10"/>
          <p:cNvPicPr>
            <a:picLocks noChangeAspect="1"/>
          </p:cNvPicPr>
          <p:nvPr/>
        </p:nvPicPr>
        <p:blipFill rotWithShape="1">
          <a:blip r:embed="rId5" cstate="print"/>
          <a:srcRect l="5580" t="19879" r="33691" b="18959"/>
          <a:stretch/>
        </p:blipFill>
        <p:spPr>
          <a:xfrm>
            <a:off x="8146472" y="4068400"/>
            <a:ext cx="4045527" cy="2789600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6" cstate="print"/>
          <a:srcRect l="17654" t="26733" r="20714" b="27579"/>
          <a:stretch/>
        </p:blipFill>
        <p:spPr>
          <a:xfrm>
            <a:off x="4177532" y="0"/>
            <a:ext cx="4038077" cy="1710726"/>
          </a:xfrm>
          <a:prstGeom prst="rect">
            <a:avLst/>
          </a:prstGeom>
        </p:spPr>
      </p:pic>
      <p:pic>
        <p:nvPicPr>
          <p:cNvPr id="13" name="Obrázok 12"/>
          <p:cNvPicPr>
            <a:picLocks noChangeAspect="1"/>
          </p:cNvPicPr>
          <p:nvPr/>
        </p:nvPicPr>
        <p:blipFill rotWithShape="1">
          <a:blip r:embed="rId6" cstate="print"/>
          <a:srcRect l="17654" t="26733" r="20714" b="27579"/>
          <a:stretch/>
        </p:blipFill>
        <p:spPr>
          <a:xfrm>
            <a:off x="58554" y="0"/>
            <a:ext cx="4118978" cy="1710726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 rotWithShape="1">
          <a:blip r:embed="rId6" cstate="print"/>
          <a:srcRect l="17654" t="26733" r="20714" b="27579"/>
          <a:stretch/>
        </p:blipFill>
        <p:spPr>
          <a:xfrm>
            <a:off x="8146472" y="0"/>
            <a:ext cx="4038077" cy="171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01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4" descr="VÃ½sledok vyhÄ¾adÃ¡vania obrÃ¡zkov pre dopyt tapet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592" y="0"/>
            <a:ext cx="11779828" cy="6789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282585" y="2675730"/>
            <a:ext cx="10515600" cy="1134269"/>
          </a:xfrm>
        </p:spPr>
        <p:txBody>
          <a:bodyPr>
            <a:normAutofit/>
          </a:bodyPr>
          <a:lstStyle/>
          <a:p>
            <a:r>
              <a:rPr lang="sk-SK" sz="4000" dirty="0">
                <a:latin typeface="Calibri" panose="020F0502020204030204" pitchFamily="34" charset="0"/>
                <a:cs typeface="Calibri" panose="020F0502020204030204" pitchFamily="34" charset="0"/>
              </a:rPr>
              <a:t>Bláznivý volejbal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4156364" y="3501140"/>
            <a:ext cx="7879080" cy="685801"/>
          </a:xfrm>
        </p:spPr>
        <p:txBody>
          <a:bodyPr/>
          <a:lstStyle/>
          <a:p>
            <a:r>
              <a:rPr lang="sk-SK" sz="2400" dirty="0">
                <a:latin typeface="Calibri" panose="020F0502020204030204" pitchFamily="34" charset="0"/>
                <a:cs typeface="Calibri" panose="020F0502020204030204" pitchFamily="34" charset="0"/>
              </a:rPr>
              <a:t>originálne a kreatívne kostýmy</a:t>
            </a:r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BED81E3-AAFF-4402-BD4C-4125CE750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931" y="19407"/>
            <a:ext cx="4299710" cy="3223457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61FDCAD0-4E72-4021-9B51-4A35BB2350B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" y="68082"/>
            <a:ext cx="3814198" cy="2860648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C8FB912F-0091-4690-A89E-7C722D4F78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444" y="3873694"/>
            <a:ext cx="4572000" cy="2912165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5CF8E31-7639-4458-9424-BFFCE7B601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948" y="19407"/>
            <a:ext cx="4020993" cy="2946765"/>
          </a:xfrm>
          <a:prstGeom prst="rect">
            <a:avLst/>
          </a:prstGeom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CA0B7F50-A73D-4ECF-A3B6-C5AFCE5DE58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" y="3809998"/>
            <a:ext cx="3882887" cy="2912165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163124EE-276E-4B7E-9AF7-51AD84F0AD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2585" y="3945835"/>
            <a:ext cx="2489521" cy="2912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9773BA-91B2-4C88-8CB2-BDD62222C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10" descr="VÃ½sledok vyhÄ¾adÃ¡vania obrÃ¡zkov pre dopyt tapeta">
            <a:extLst>
              <a:ext uri="{FF2B5EF4-FFF2-40B4-BE49-F238E27FC236}">
                <a16:creationId xmlns:a16="http://schemas.microsoft.com/office/drawing/2014/main" id="{A8157C3B-59D1-463A-A100-41A9C3F053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358" r="3698" b="2715"/>
          <a:stretch/>
        </p:blipFill>
        <p:spPr bwMode="auto">
          <a:xfrm>
            <a:off x="106018" y="0"/>
            <a:ext cx="12085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969BFE68-7673-4624-9126-9D056A0174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72" y="2744379"/>
            <a:ext cx="5484828" cy="4113621"/>
          </a:xfrm>
          <a:prstGeom prst="rect">
            <a:avLst/>
          </a:prstGeom>
        </p:spPr>
      </p:pic>
      <p:pic>
        <p:nvPicPr>
          <p:cNvPr id="16" name="Obrázok 15">
            <a:extLst>
              <a:ext uri="{FF2B5EF4-FFF2-40B4-BE49-F238E27FC236}">
                <a16:creationId xmlns:a16="http://schemas.microsoft.com/office/drawing/2014/main" id="{417E6520-C242-4BB7-9555-9E84F60E0E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62" y="0"/>
            <a:ext cx="3516244" cy="2637183"/>
          </a:xfrm>
          <a:prstGeom prst="rect">
            <a:avLst/>
          </a:prstGeom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79E16FC7-B9BB-4CF1-B9F0-9E76C8FAF2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46" y="-1"/>
            <a:ext cx="3516244" cy="2637183"/>
          </a:xfrm>
          <a:prstGeom prst="rect">
            <a:avLst/>
          </a:prstGeom>
        </p:spPr>
      </p:pic>
      <p:pic>
        <p:nvPicPr>
          <p:cNvPr id="20" name="Obrázok 19">
            <a:extLst>
              <a:ext uri="{FF2B5EF4-FFF2-40B4-BE49-F238E27FC236}">
                <a16:creationId xmlns:a16="http://schemas.microsoft.com/office/drawing/2014/main" id="{F6B20DB5-D1CC-451A-BDE0-F5617AF86A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434" y="0"/>
            <a:ext cx="4169656" cy="2637182"/>
          </a:xfrm>
          <a:prstGeom prst="rect">
            <a:avLst/>
          </a:prstGeom>
        </p:spPr>
      </p:pic>
      <p:pic>
        <p:nvPicPr>
          <p:cNvPr id="22" name="Obrázok 21">
            <a:extLst>
              <a:ext uri="{FF2B5EF4-FFF2-40B4-BE49-F238E27FC236}">
                <a16:creationId xmlns:a16="http://schemas.microsoft.com/office/drawing/2014/main" id="{BB0BF763-DAB2-4465-9D0F-10AC2A892D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6617" y="3410364"/>
            <a:ext cx="3429000" cy="2571750"/>
          </a:xfrm>
          <a:prstGeom prst="rect">
            <a:avLst/>
          </a:prstGeom>
        </p:spPr>
      </p:pic>
      <p:pic>
        <p:nvPicPr>
          <p:cNvPr id="24" name="Obrázok 23">
            <a:extLst>
              <a:ext uri="{FF2B5EF4-FFF2-40B4-BE49-F238E27FC236}">
                <a16:creationId xmlns:a16="http://schemas.microsoft.com/office/drawing/2014/main" id="{99262B2D-693C-496B-9960-220F48E366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02" y="2981739"/>
            <a:ext cx="23081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28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4" descr="VÃ½sledok vyhÄ¾adÃ¡vania obrÃ¡zkov pre dopyt tapeta">
            <a:extLst>
              <a:ext uri="{FF2B5EF4-FFF2-40B4-BE49-F238E27FC236}">
                <a16:creationId xmlns:a16="http://schemas.microsoft.com/office/drawing/2014/main" id="{1A5585E3-935E-4519-A6B3-3CE856CB6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>
                <a:solidFill>
                  <a:srgbClr val="000000"/>
                </a:solidFill>
              </a:rPr>
              <a:t>Študentské divadlo P.A.D.A.K</a:t>
            </a:r>
            <a:endParaRPr lang="sk-SK" dirty="0"/>
          </a:p>
        </p:txBody>
      </p:sp>
      <p:pic>
        <p:nvPicPr>
          <p:cNvPr id="4" name="Zástupný symbol obsahu 3" descr="Obrázok, na ktorom je osoba, vnútri, stojaci, muž&#10;&#10;Automaticky generovaný popis">
            <a:extLst>
              <a:ext uri="{FF2B5EF4-FFF2-40B4-BE49-F238E27FC236}">
                <a16:creationId xmlns:a16="http://schemas.microsoft.com/office/drawing/2014/main" id="{36C66D34-10D5-440D-A83A-E76742D0F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5" r="-2" b="4934"/>
          <a:stretch/>
        </p:blipFill>
        <p:spPr>
          <a:xfrm>
            <a:off x="6457210" y="2257064"/>
            <a:ext cx="5541839" cy="3865944"/>
          </a:xfrm>
          <a:prstGeom prst="rect">
            <a:avLst/>
          </a:prstGeom>
        </p:spPr>
      </p:pic>
      <p:pic>
        <p:nvPicPr>
          <p:cNvPr id="5" name="Obrázok 4" descr="Obrázok, na ktorom je osoba, pózujúci, fotografia, ľudia&#10;&#10;Automaticky generovaný popis">
            <a:extLst>
              <a:ext uri="{FF2B5EF4-FFF2-40B4-BE49-F238E27FC236}">
                <a16:creationId xmlns:a16="http://schemas.microsoft.com/office/drawing/2014/main" id="{464262CE-C894-4D39-918C-15D253F0C15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954"/>
          <a:stretch/>
        </p:blipFill>
        <p:spPr>
          <a:xfrm>
            <a:off x="262358" y="2291106"/>
            <a:ext cx="6096001" cy="4253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VÃ½sledok vyhÄ¾adÃ¡vania obrÃ¡zkov pre dopyt tape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358" r="3698" b="2715"/>
          <a:stretch/>
        </p:blipFill>
        <p:spPr bwMode="auto">
          <a:xfrm>
            <a:off x="0" y="0"/>
            <a:ext cx="12085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2060028" y="975359"/>
            <a:ext cx="8082454" cy="41652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sk-SK" altLang="sk-SK" sz="3600" dirty="0"/>
              <a:t>ŠR PF PU </a:t>
            </a:r>
            <a:endParaRPr lang="sk-SK" altLang="sk-SK" sz="3600" dirty="0" smtClean="0"/>
          </a:p>
          <a:p>
            <a:pPr marL="0" indent="0" algn="ctr">
              <a:buNone/>
            </a:pPr>
            <a:r>
              <a:rPr lang="sk-SK" altLang="sk-SK" sz="3600" dirty="0" smtClean="0"/>
              <a:t>vznikla </a:t>
            </a:r>
            <a:r>
              <a:rPr lang="sk-SK" altLang="sk-SK" sz="3600" dirty="0"/>
              <a:t>na podnet študentov, aby uľahčila komunikáciu medzi študentmi a vedením PF </a:t>
            </a:r>
            <a:r>
              <a:rPr lang="sk-SK" altLang="sk-SK" sz="3600" dirty="0" smtClean="0"/>
              <a:t>PU v Prešove, </a:t>
            </a:r>
            <a:r>
              <a:rPr lang="sk-SK" altLang="sk-SK" sz="3600" dirty="0"/>
              <a:t>aby organizovala a podporovala kultúrny, športový, spoločenský a občiansky život študentov PF </a:t>
            </a:r>
            <a:r>
              <a:rPr lang="sk-SK" altLang="sk-SK" sz="3600" dirty="0" smtClean="0"/>
              <a:t>PU v Prešove.</a:t>
            </a:r>
            <a:endParaRPr lang="sk-SK" sz="3600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 cstate="print"/>
          <a:srcRect t="33025" b="33140"/>
          <a:stretch/>
        </p:blipFill>
        <p:spPr>
          <a:xfrm>
            <a:off x="3177208" y="4621222"/>
            <a:ext cx="5890592" cy="14947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2837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4" descr="VÃ½sledok vyhÄ¾adÃ¡vania obrÃ¡zkov pre dopyt tapeta">
            <a:extLst>
              <a:ext uri="{FF2B5EF4-FFF2-40B4-BE49-F238E27FC236}">
                <a16:creationId xmlns:a16="http://schemas.microsoft.com/office/drawing/2014/main" id="{1A5585E3-935E-4519-A6B3-3CE856CB6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92760" y="-163195"/>
            <a:ext cx="10515600" cy="1325563"/>
          </a:xfrm>
        </p:spPr>
        <p:txBody>
          <a:bodyPr/>
          <a:lstStyle/>
          <a:p>
            <a:r>
              <a:rPr lang="sk-SK" b="1" dirty="0"/>
              <a:t>Vedecká skupina študentov</a:t>
            </a:r>
          </a:p>
        </p:txBody>
      </p:sp>
      <p:pic>
        <p:nvPicPr>
          <p:cNvPr id="37890" name="Picture 2" descr="Nie je k dispozícii žiadny popis.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680" y="793750"/>
            <a:ext cx="5292320" cy="3930650"/>
          </a:xfrm>
          <a:prstGeom prst="rect">
            <a:avLst/>
          </a:prstGeom>
          <a:noFill/>
        </p:spPr>
      </p:pic>
      <p:pic>
        <p:nvPicPr>
          <p:cNvPr id="37892" name="Picture 4" descr="Nie je k dispozícii žiadny popi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29910" y="721359"/>
            <a:ext cx="4570730" cy="3230881"/>
          </a:xfrm>
          <a:prstGeom prst="rect">
            <a:avLst/>
          </a:prstGeom>
          <a:noFill/>
        </p:spPr>
      </p:pic>
      <p:pic>
        <p:nvPicPr>
          <p:cNvPr id="37894" name="Picture 6" descr="Nie je k dispozícii žiadny popi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85308" y="4175760"/>
            <a:ext cx="4563972" cy="2682240"/>
          </a:xfrm>
          <a:prstGeom prst="rect">
            <a:avLst/>
          </a:prstGeom>
          <a:noFill/>
        </p:spPr>
      </p:pic>
      <p:pic>
        <p:nvPicPr>
          <p:cNvPr id="37896" name="Picture 8" descr="Nie je k dispozícii žiadny popi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939" y="4470400"/>
            <a:ext cx="5851595" cy="2387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Ã½sledok vyhÄ¾adÃ¡vania obrÃ¡zkov pre dopyt tapeta">
            <a:extLst>
              <a:ext uri="{FF2B5EF4-FFF2-40B4-BE49-F238E27FC236}">
                <a16:creationId xmlns:a16="http://schemas.microsoft.com/office/drawing/2014/main" id="{1A5585E3-935E-4519-A6B3-3CE856CB68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Deň</a:t>
            </a:r>
            <a:r>
              <a:rPr lang="en-US" b="1" dirty="0"/>
              <a:t> </a:t>
            </a:r>
            <a:r>
              <a:rPr lang="en-US" b="1" dirty="0" err="1"/>
              <a:t>základných</a:t>
            </a:r>
            <a:r>
              <a:rPr lang="en-US" b="1" dirty="0"/>
              <a:t> </a:t>
            </a:r>
            <a:r>
              <a:rPr lang="en-US" b="1" dirty="0" err="1"/>
              <a:t>škôl</a:t>
            </a:r>
            <a:r>
              <a:rPr lang="en-US" b="1" dirty="0"/>
              <a:t/>
            </a:r>
            <a:br>
              <a:rPr lang="en-US" b="1" dirty="0"/>
            </a:br>
            <a:endParaRPr lang="sk-SK" dirty="0"/>
          </a:p>
        </p:txBody>
      </p:sp>
      <p:pic>
        <p:nvPicPr>
          <p:cNvPr id="5" name="Obrázok 4" descr="Obrázok, na ktorom je osoba, vnútri, strop, scéna&#10;&#10;Automaticky generovaný popis">
            <a:extLst>
              <a:ext uri="{FF2B5EF4-FFF2-40B4-BE49-F238E27FC236}">
                <a16:creationId xmlns:a16="http://schemas.microsoft.com/office/drawing/2014/main" id="{446C0B38-532A-4F5B-BFD0-C68AD6713FA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68" b="8073"/>
          <a:stretch/>
        </p:blipFill>
        <p:spPr>
          <a:xfrm>
            <a:off x="0" y="1851949"/>
            <a:ext cx="5458841" cy="4259483"/>
          </a:xfrm>
          <a:prstGeom prst="rect">
            <a:avLst/>
          </a:prstGeom>
        </p:spPr>
      </p:pic>
      <p:pic>
        <p:nvPicPr>
          <p:cNvPr id="6" name="Obrázok 5" descr="Obrázok, na ktorom je osoba, vnútri, strop, ľudia&#10;&#10;Automaticky generovaný popis">
            <a:extLst>
              <a:ext uri="{FF2B5EF4-FFF2-40B4-BE49-F238E27FC236}">
                <a16:creationId xmlns:a16="http://schemas.microsoft.com/office/drawing/2014/main" id="{5B9BCF31-A7DA-4A2E-A60E-B13CE56E18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3" b="4306"/>
          <a:stretch/>
        </p:blipFill>
        <p:spPr>
          <a:xfrm>
            <a:off x="5609862" y="1828119"/>
            <a:ext cx="6096001" cy="4253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Ã½sledok vyhÄ¾adÃ¡vania obrÃ¡zkov pre dopyt tapeta">
            <a:extLst>
              <a:ext uri="{FF2B5EF4-FFF2-40B4-BE49-F238E27FC236}">
                <a16:creationId xmlns:a16="http://schemas.microsoft.com/office/drawing/2014/main" id="{1A5585E3-935E-4519-A6B3-3CE856CB68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78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Deň</a:t>
            </a:r>
            <a:r>
              <a:rPr lang="en-US" b="1" dirty="0"/>
              <a:t> </a:t>
            </a:r>
            <a:r>
              <a:rPr lang="en-US" b="1" dirty="0" err="1"/>
              <a:t>materských</a:t>
            </a:r>
            <a:r>
              <a:rPr lang="en-US" b="1" dirty="0"/>
              <a:t> </a:t>
            </a:r>
            <a:r>
              <a:rPr lang="en-US" b="1" dirty="0" err="1"/>
              <a:t>škôl</a:t>
            </a:r>
            <a:r>
              <a:rPr lang="en-US" b="1" dirty="0"/>
              <a:t/>
            </a:r>
            <a:br>
              <a:rPr lang="en-US" b="1" dirty="0"/>
            </a:br>
            <a:endParaRPr lang="sk-SK" dirty="0"/>
          </a:p>
        </p:txBody>
      </p:sp>
      <p:pic>
        <p:nvPicPr>
          <p:cNvPr id="5" name="Obrázok 4" descr="Obrázok, na ktorom je osoba, vnútri, stôl, jedlo&#10;&#10;Automaticky generovaný popis">
            <a:extLst>
              <a:ext uri="{FF2B5EF4-FFF2-40B4-BE49-F238E27FC236}">
                <a16:creationId xmlns:a16="http://schemas.microsoft.com/office/drawing/2014/main" id="{3C25D1C5-4D0E-4ECC-863B-35C66D478BB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41"/>
          <a:stretch/>
        </p:blipFill>
        <p:spPr>
          <a:xfrm>
            <a:off x="0" y="2326521"/>
            <a:ext cx="5798916" cy="4252522"/>
          </a:xfrm>
          <a:prstGeom prst="rect">
            <a:avLst/>
          </a:prstGeom>
        </p:spPr>
      </p:pic>
      <p:pic>
        <p:nvPicPr>
          <p:cNvPr id="6" name="Obrázok 5" descr="Obrázok, na ktorom je osoba, vnútri, dieťa, skupina&#10;&#10;Automaticky generovaný popis">
            <a:extLst>
              <a:ext uri="{FF2B5EF4-FFF2-40B4-BE49-F238E27FC236}">
                <a16:creationId xmlns:a16="http://schemas.microsoft.com/office/drawing/2014/main" id="{61C3082A-15A0-4498-A5FB-B10480AE2D7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229"/>
          <a:stretch/>
        </p:blipFill>
        <p:spPr>
          <a:xfrm>
            <a:off x="5945529" y="2406854"/>
            <a:ext cx="6096001" cy="4253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Ã½sledok vyhÄ¾adÃ¡vania obrÃ¡zkov pre dopyt tapeta">
            <a:extLst>
              <a:ext uri="{FF2B5EF4-FFF2-40B4-BE49-F238E27FC236}">
                <a16:creationId xmlns:a16="http://schemas.microsoft.com/office/drawing/2014/main" id="{1A5585E3-935E-4519-A6B3-3CE856CB68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5" y="188825"/>
            <a:ext cx="12006805" cy="666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err="1"/>
              <a:t>Moyzesiana</a:t>
            </a:r>
            <a:endParaRPr lang="sk-SK" b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ED37F03-F53C-4F5C-A4D9-C52B0F5C2C8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4702" t="17246" r="25406" b="21830"/>
          <a:stretch/>
        </p:blipFill>
        <p:spPr>
          <a:xfrm>
            <a:off x="289366" y="2294830"/>
            <a:ext cx="6159922" cy="4231056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FC51D38A-D51A-4953-83B7-323ED60521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4987" t="19499" r="26010" b="21603"/>
          <a:stretch/>
        </p:blipFill>
        <p:spPr>
          <a:xfrm>
            <a:off x="6539607" y="2375662"/>
            <a:ext cx="5652393" cy="42194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Ã½sledok vyhÄ¾adÃ¡vania obrÃ¡zkov pre dopyt tapeta">
            <a:extLst>
              <a:ext uri="{FF2B5EF4-FFF2-40B4-BE49-F238E27FC236}">
                <a16:creationId xmlns:a16="http://schemas.microsoft.com/office/drawing/2014/main" id="{1A5585E3-935E-4519-A6B3-3CE856CB687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2" y="226153"/>
            <a:ext cx="11891058" cy="6539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Ples Pedagogickej fakulty</a:t>
            </a:r>
          </a:p>
        </p:txBody>
      </p:sp>
      <p:pic>
        <p:nvPicPr>
          <p:cNvPr id="5" name="Obrázok 4" descr="Obrázok, na ktorom je osoba, vnútri, javisko, stojaci&#10;&#10;Automaticky generovaný popis">
            <a:extLst>
              <a:ext uri="{FF2B5EF4-FFF2-40B4-BE49-F238E27FC236}">
                <a16:creationId xmlns:a16="http://schemas.microsoft.com/office/drawing/2014/main" id="{BE65F859-7511-4EBD-B4AE-FAF29F6B0F8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"/>
          <a:stretch/>
        </p:blipFill>
        <p:spPr>
          <a:xfrm>
            <a:off x="243069" y="2257074"/>
            <a:ext cx="5683170" cy="4252522"/>
          </a:xfrm>
          <a:prstGeom prst="rect">
            <a:avLst/>
          </a:prstGeom>
        </p:spPr>
      </p:pic>
      <p:pic>
        <p:nvPicPr>
          <p:cNvPr id="6" name="Obrázok 5" descr="Obrázok, na ktorom je vnútri, osoba, šport, držiaci&#10;&#10;Automaticky generovaný popis">
            <a:extLst>
              <a:ext uri="{FF2B5EF4-FFF2-40B4-BE49-F238E27FC236}">
                <a16:creationId xmlns:a16="http://schemas.microsoft.com/office/drawing/2014/main" id="{AFAC9F97-4E4B-4B86-BA20-21CF03E11B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" r="1828" b="2"/>
          <a:stretch/>
        </p:blipFill>
        <p:spPr>
          <a:xfrm>
            <a:off x="6095999" y="2337407"/>
            <a:ext cx="6096001" cy="4253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VÃ½sledok vyhÄ¾adÃ¡vania obrÃ¡zkov pre dopyt tape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7" y="-2"/>
            <a:ext cx="12004964" cy="66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Prešovská detská univerzita</a:t>
            </a:r>
          </a:p>
        </p:txBody>
      </p:sp>
      <p:pic>
        <p:nvPicPr>
          <p:cNvPr id="1026" name="Picture 2" descr="https://scontent.fksc1-1.fna.fbcdn.net/v/t31.0-8/13669327_905418249587936_6816054093762187584_o.jpg?_nc_cat=105&amp;_nc_sid=730e14&amp;_nc_ohc=_8bRHOxUw90AX-tGg-a&amp;_nc_ht=scontent.fksc1-1.fna&amp;oh=a341d0e180468948f96d0259f10f869c&amp;oe=5F81823D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444" y="2812647"/>
            <a:ext cx="6064885" cy="3680749"/>
          </a:xfrm>
          <a:prstGeom prst="rect">
            <a:avLst/>
          </a:prstGeom>
          <a:noFill/>
        </p:spPr>
      </p:pic>
      <p:pic>
        <p:nvPicPr>
          <p:cNvPr id="1028" name="Picture 4" descr="https://scontent.fksc1-1.fna.fbcdn.net/v/t1.0-9/64671325_2123295807800168_198309154136260608_n.jpg?_nc_cat=102&amp;_nc_sid=730e14&amp;_nc_ohc=clQ4GgvMJ9oAX936AwM&amp;_nc_ht=scontent.fksc1-1.fna&amp;oh=0570a5b4337413fe7bc494e53286252a&amp;oe=5F80568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66075" y="2824223"/>
            <a:ext cx="5622683" cy="3669176"/>
          </a:xfrm>
          <a:prstGeom prst="rect">
            <a:avLst/>
          </a:prstGeom>
          <a:noFill/>
        </p:spPr>
      </p:pic>
      <p:pic>
        <p:nvPicPr>
          <p:cNvPr id="1030" name="Picture 6" descr="https://scontent.fksc1-1.fna.fbcdn.net/v/t1.0-9/66495338_2123296077800141_876347184365174784_n.jpg?_nc_cat=100&amp;_nc_sid=730e14&amp;_nc_ohc=nizZ-557sq0AX9IwzNG&amp;_nc_ht=scontent.fksc1-1.fna&amp;oh=5705cc59e6966da180427c035613546e&amp;oe=5F80733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5809" y="173619"/>
            <a:ext cx="3780924" cy="251904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Ã½sledok vyhÄ¾adÃ¡vania obrÃ¡zkov pre dopyt tape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381"/>
            <a:ext cx="12004964" cy="66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6130636" y="2140528"/>
            <a:ext cx="4717473" cy="2831090"/>
          </a:xfrm>
        </p:spPr>
        <p:txBody>
          <a:bodyPr>
            <a:normAutofit/>
          </a:bodyPr>
          <a:lstStyle/>
          <a:p>
            <a:r>
              <a:rPr lang="sk-SK" sz="3200" dirty="0">
                <a:latin typeface="Calibri" panose="020F0502020204030204" pitchFamily="34" charset="0"/>
                <a:cs typeface="Calibri" panose="020F0502020204030204" pitchFamily="34" charset="0"/>
              </a:rPr>
              <a:t>Študentská rada PF PU</a:t>
            </a:r>
          </a:p>
          <a:p>
            <a:endParaRPr lang="sk-SK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sk-SK" sz="32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srpfpu@pf.unipo.sk</a:t>
            </a:r>
            <a:endParaRPr lang="sk-SK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  <a:p>
            <a:endParaRPr lang="sk-SK" dirty="0"/>
          </a:p>
        </p:txBody>
      </p:sp>
      <p:sp>
        <p:nvSpPr>
          <p:cNvPr id="10" name="Nadpis 1"/>
          <p:cNvSpPr>
            <a:spLocks noGrp="1"/>
          </p:cNvSpPr>
          <p:nvPr>
            <p:ph type="title"/>
          </p:nvPr>
        </p:nvSpPr>
        <p:spPr>
          <a:xfrm>
            <a:off x="3969327" y="233173"/>
            <a:ext cx="3932237" cy="1600200"/>
          </a:xfrm>
        </p:spPr>
        <p:txBody>
          <a:bodyPr>
            <a:normAutofit fontScale="90000"/>
          </a:bodyPr>
          <a:lstStyle/>
          <a:p>
            <a:r>
              <a:rPr lang="sk-SK" b="1" dirty="0"/>
              <a:t/>
            </a:r>
            <a:br>
              <a:rPr lang="sk-SK" b="1" dirty="0"/>
            </a:br>
            <a:r>
              <a:rPr lang="sk-SK" b="1" dirty="0">
                <a:latin typeface="Calibri" panose="020F0502020204030204" pitchFamily="34" charset="0"/>
                <a:cs typeface="Calibri" panose="020F0502020204030204" pitchFamily="34" charset="0"/>
              </a:rPr>
              <a:t>Kontakt na ŠR PF:</a:t>
            </a:r>
            <a:r>
              <a:rPr lang="sk-SK" b="1" dirty="0"/>
              <a:t/>
            </a:r>
            <a:br>
              <a:rPr lang="sk-SK" b="1" dirty="0"/>
            </a:br>
            <a:endParaRPr lang="sk-SK" b="1" dirty="0">
              <a:latin typeface="+mn-lt"/>
            </a:endParaRPr>
          </a:p>
        </p:txBody>
      </p:sp>
      <p:pic>
        <p:nvPicPr>
          <p:cNvPr id="5126" name="Picture 6" descr="VÃ½sledok vyhÄ¾adÃ¡vania obrÃ¡zkov pre dopyt EMAIL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487" y="3969327"/>
            <a:ext cx="2451257" cy="15320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VÃ½sledok vyhÄ¾adÃ¡vania obrÃ¡zkov pre dopyt F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819" y="1844321"/>
            <a:ext cx="2494925" cy="17117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5683170" y="5175302"/>
            <a:ext cx="5208608" cy="12003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ctr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400" b="1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Segoe UI Historic" pitchFamily="34" charset="0"/>
                <a:cs typeface="Segoe UI Historic" pitchFamily="34" charset="0"/>
              </a:rPr>
              <a:t>Kedykoľvek nás uvidíte, nebojte sa, kričte a pýtajte sa! </a:t>
            </a:r>
            <a:r>
              <a:rPr kumimoji="0" lang="sk-SK" sz="2400" b="1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inherit"/>
                <a:cs typeface="Segoe UI Historic" pitchFamily="34" charset="0"/>
              </a:rPr>
              <a:t>  </a:t>
            </a:r>
            <a:endParaRPr kumimoji="0" lang="sk-SK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2400" b="1" i="0" u="none" strike="noStrike" cap="none" normalizeH="0" baseline="0" dirty="0">
                <a:ln>
                  <a:noFill/>
                </a:ln>
                <a:solidFill>
                  <a:srgbClr val="050505"/>
                </a:solidFill>
                <a:effectLst/>
                <a:latin typeface="Segoe UI Historic" pitchFamily="34" charset="0"/>
                <a:cs typeface="Segoe UI Historic" pitchFamily="34" charset="0"/>
              </a:rPr>
              <a:t>Sme tu pre Vás!</a:t>
            </a:r>
            <a:endParaRPr kumimoji="0" lang="sk-SK" sz="2400" b="1" i="0" u="none" strike="noStrike" cap="none" normalizeH="0" baseline="0" dirty="0">
              <a:ln>
                <a:noFill/>
              </a:ln>
              <a:solidFill>
                <a:srgbClr val="050505"/>
              </a:solidFill>
              <a:effectLst/>
              <a:latin typeface="inherit"/>
              <a:cs typeface="Segoe UI Historic" pitchFamily="34" charset="0"/>
            </a:endParaRPr>
          </a:p>
        </p:txBody>
      </p:sp>
      <p:pic>
        <p:nvPicPr>
          <p:cNvPr id="11266" name="Picture 2" descr="😉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6625" y="-168275"/>
            <a:ext cx="152400" cy="152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7987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VÃ½sledok vyhÄ¾adÃ¡vania obrÃ¡zkov pre dopyt tape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36" y="1690688"/>
            <a:ext cx="12004964" cy="491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A na záver malá ukážka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838200" y="2506662"/>
            <a:ext cx="10515600" cy="4351338"/>
          </a:xfrm>
        </p:spPr>
        <p:txBody>
          <a:bodyPr>
            <a:normAutofit/>
          </a:bodyPr>
          <a:lstStyle/>
          <a:p>
            <a:r>
              <a:rPr lang="sk-SK" sz="3200" dirty="0">
                <a:hlinkClick r:id="rId3"/>
              </a:rPr>
              <a:t>https://www.youtube.com/watch?v=JH3x_uNF1Vc</a:t>
            </a:r>
            <a:endParaRPr lang="sk-SK" sz="3200" dirty="0"/>
          </a:p>
          <a:p>
            <a:endParaRPr lang="sk-SK" sz="3200" dirty="0"/>
          </a:p>
          <a:p>
            <a:r>
              <a:rPr lang="sk-SK" sz="3200" dirty="0">
                <a:hlinkClick r:id="rId4"/>
              </a:rPr>
              <a:t>https://www.youtube.com/watch?v=W4HvTtoIxDI</a:t>
            </a:r>
            <a:endParaRPr lang="sk-SK" sz="3200" dirty="0"/>
          </a:p>
          <a:p>
            <a:endParaRPr lang="sk-SK" sz="3200" dirty="0"/>
          </a:p>
          <a:p>
            <a:pPr marL="0" indent="0">
              <a:buNone/>
            </a:pPr>
            <a:endParaRPr lang="sk-SK" sz="3200" dirty="0"/>
          </a:p>
          <a:p>
            <a:endParaRPr lang="sk-SK" sz="3200" dirty="0"/>
          </a:p>
          <a:p>
            <a:endParaRPr lang="sk-SK" sz="3200" dirty="0"/>
          </a:p>
          <a:p>
            <a:endParaRPr lang="sk-SK" sz="3200" dirty="0"/>
          </a:p>
          <a:p>
            <a:endParaRPr lang="sk-SK" sz="3200" dirty="0"/>
          </a:p>
        </p:txBody>
      </p:sp>
      <p:pic>
        <p:nvPicPr>
          <p:cNvPr id="1026" name="Picture 2" descr="VÃ½sledok vyhÄ¾adÃ¡vania obrÃ¡zkov pre dopyt kreslene deti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840" y="121708"/>
            <a:ext cx="2133600" cy="1703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043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4" descr="VÃ½sledok vyhÄ¾adÃ¡vania obrÃ¡zkov pre dopyt tapeta">
            <a:extLst>
              <a:ext uri="{FF2B5EF4-FFF2-40B4-BE49-F238E27FC236}">
                <a16:creationId xmlns:a16="http://schemas.microsoft.com/office/drawing/2014/main" id="{2085AE97-5092-47AD-9AF5-F3F3EB1B5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18" y="636104"/>
            <a:ext cx="12004964" cy="507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58885" y="3425687"/>
            <a:ext cx="10515600" cy="1299013"/>
          </a:xfrm>
        </p:spPr>
        <p:txBody>
          <a:bodyPr/>
          <a:lstStyle/>
          <a:p>
            <a:r>
              <a:rPr lang="sk-SK" dirty="0">
                <a:latin typeface="Calibri" panose="020F0502020204030204" pitchFamily="34" charset="0"/>
                <a:cs typeface="Calibri" panose="020F0502020204030204" pitchFamily="34" charset="0"/>
              </a:rPr>
              <a:t>Ďakujeme za pozornosť</a:t>
            </a: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85" y="4815250"/>
            <a:ext cx="5340350" cy="2000323"/>
          </a:xfrm>
          <a:prstGeom prst="rect">
            <a:avLst/>
          </a:prstGeom>
        </p:spPr>
      </p:pic>
      <p:pic>
        <p:nvPicPr>
          <p:cNvPr id="2052" name="Picture 4" descr="Fotka Å tudentskÃ¡ rada PF PU.">
            <a:extLst>
              <a:ext uri="{FF2B5EF4-FFF2-40B4-BE49-F238E27FC236}">
                <a16:creationId xmlns:a16="http://schemas.microsoft.com/office/drawing/2014/main" id="{A049234D-A6A4-4545-A1B7-262C9E4F8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530" y="397564"/>
            <a:ext cx="4292952" cy="6460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Nie je k dispozícii žiadny popi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486136"/>
            <a:ext cx="5741043" cy="3229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5772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VÃ½sledok vyhÄ¾adÃ¡vania obrÃ¡zkov pre dopyt tape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358" r="3698" b="2715"/>
          <a:stretch/>
        </p:blipFill>
        <p:spPr bwMode="auto">
          <a:xfrm>
            <a:off x="0" y="0"/>
            <a:ext cx="12085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4" descr="No description available.">
            <a:extLst>
              <a:ext uri="{FF2B5EF4-FFF2-40B4-BE49-F238E27FC236}">
                <a16:creationId xmlns:a16="http://schemas.microsoft.com/office/drawing/2014/main" id="{25CE565F-CC93-4AB9-8AEB-E7C1F1D6EC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4963" y="288738"/>
            <a:ext cx="9895393" cy="628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VÃ½sledok vyhÄ¾adÃ¡vania obrÃ¡zkov pre dopyt tape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358" r="3698" b="2715"/>
          <a:stretch/>
        </p:blipFill>
        <p:spPr bwMode="auto">
          <a:xfrm>
            <a:off x="0" y="0"/>
            <a:ext cx="12085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57048" y="365125"/>
            <a:ext cx="10796752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Členovia Študentskej rady </a:t>
            </a:r>
            <a:r>
              <a:rPr lang="sk-SK" dirty="0" smtClean="0"/>
              <a:t/>
            </a:r>
            <a:br>
              <a:rPr lang="sk-SK" dirty="0" smtClean="0"/>
            </a:br>
            <a:r>
              <a:rPr lang="sk-SK" dirty="0" smtClean="0"/>
              <a:t>Pedagogickej </a:t>
            </a:r>
            <a:r>
              <a:rPr lang="sk-SK" dirty="0"/>
              <a:t>fakulty Prešovskej univerzity v Prešove</a:t>
            </a:r>
          </a:p>
        </p:txBody>
      </p:sp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k-S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891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0" y="1690688"/>
            <a:ext cx="4439920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Vedúci</a:t>
            </a:r>
            <a:r>
              <a:rPr kumimoji="0" lang="en-GB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referent ŠR PF PU: 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Barbora</a:t>
            </a: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en-GB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Balogová</a:t>
            </a: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rgbClr val="0000FF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barbora.balogova.1@smail.unipo.sk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0949 147 573 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                                                                                                                 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DSP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</a:t>
            </a:r>
            <a:r>
              <a:rPr kumimoji="0" lang="en-GB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sk-SK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r>
              <a:rPr kumimoji="0" 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/>
            </a:r>
            <a:br>
              <a:rPr kumimoji="0" lang="sk-SK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</a:br>
            <a:endParaRPr kumimoji="0" lang="sk-SK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6" name="Picture 4" descr="Nie je k dispozícii žiadny popi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40560" y="2461212"/>
            <a:ext cx="2976880" cy="4185920"/>
          </a:xfrm>
          <a:prstGeom prst="rect">
            <a:avLst/>
          </a:prstGeom>
          <a:noFill/>
        </p:spPr>
      </p:pic>
      <p:sp>
        <p:nvSpPr>
          <p:cNvPr id="11" name="Obdĺžnik 10"/>
          <p:cNvSpPr/>
          <p:nvPr/>
        </p:nvSpPr>
        <p:spPr>
          <a:xfrm>
            <a:off x="5955424" y="1717416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Zástupca</a:t>
            </a:r>
            <a:r>
              <a:rPr lang="en-GB" sz="1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en-GB" sz="1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vedúceho</a:t>
            </a:r>
            <a:r>
              <a:rPr lang="en-GB" sz="1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en-GB" sz="1600" b="1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referenta</a:t>
            </a:r>
            <a:r>
              <a:rPr lang="en-GB" sz="1600" b="1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ŠR PF PU: </a:t>
            </a: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sk-SK" sz="1600" dirty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Jozefína</a:t>
            </a:r>
            <a:r>
              <a:rPr lang="en-GB" sz="16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r>
              <a:rPr lang="en-GB" sz="1600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Hrebiková</a:t>
            </a:r>
            <a:r>
              <a:rPr lang="sk-SK" sz="16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sk-SK" sz="1600" dirty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solidFill>
                  <a:srgbClr val="0563C1"/>
                </a:solidFill>
                <a:latin typeface="Arial" pitchFamily="34" charset="0"/>
                <a:ea typeface="Times New Roman" pitchFamily="18" charset="0"/>
                <a:cs typeface="Arial" pitchFamily="34" charset="0"/>
                <a:hlinkClick r:id="rId5"/>
              </a:rPr>
              <a:t>jozefina.hrebikova@smail.unipo.sk</a:t>
            </a:r>
            <a:r>
              <a:rPr lang="sk-SK" sz="1600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 </a:t>
            </a:r>
            <a:endParaRPr lang="sk-SK" sz="1600" dirty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0917 230 186</a:t>
            </a: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sk-SK" sz="1600" dirty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lang="en-GB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DPEB1</a:t>
            </a: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sk-SK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8918" name="Picture 6" descr="Nie je k dispozícii žiadny popis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98072" y="2511873"/>
            <a:ext cx="2973135" cy="41648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VÃ½sledok vyhÄ¾adÃ¡vania obrÃ¡zkov pre dopyt tape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358" r="3698" b="2715"/>
          <a:stretch/>
        </p:blipFill>
        <p:spPr bwMode="auto">
          <a:xfrm>
            <a:off x="0" y="0"/>
            <a:ext cx="120853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5842" y="0"/>
            <a:ext cx="10515600" cy="1325563"/>
          </a:xfrm>
        </p:spPr>
        <p:txBody>
          <a:bodyPr>
            <a:normAutofit/>
          </a:bodyPr>
          <a:lstStyle/>
          <a:p>
            <a:endParaRPr lang="sk-SK" sz="1800" dirty="0">
              <a:latin typeface="+mn-lt"/>
            </a:endParaRPr>
          </a:p>
        </p:txBody>
      </p:sp>
      <p:sp>
        <p:nvSpPr>
          <p:cNvPr id="40962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367862" y="1472979"/>
            <a:ext cx="401907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Dominika </a:t>
            </a: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Zimová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dominika.zimova@smail.unipo.sk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0902 727 464  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DPB10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dĺžnik 6"/>
          <p:cNvSpPr/>
          <p:nvPr/>
        </p:nvSpPr>
        <p:spPr>
          <a:xfrm>
            <a:off x="5537098" y="1526246"/>
            <a:ext cx="686193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16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Miroslava </a:t>
            </a:r>
            <a:r>
              <a:rPr lang="sk-SK" sz="1600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Bednarčíková</a:t>
            </a: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lang="sk-SK" sz="1600" dirty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1600" dirty="0" err="1">
                <a:latin typeface="Arial" pitchFamily="34" charset="0"/>
                <a:ea typeface="Times New Roman" pitchFamily="18" charset="0"/>
                <a:cs typeface="Arial" pitchFamily="34" charset="0"/>
              </a:rPr>
              <a:t>miroslava.bednarcikova@smail.unipo.sk</a:t>
            </a: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lang="sk-SK" sz="1600" dirty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0904 837 689  </a:t>
            </a:r>
            <a:endParaRPr lang="sk-SK" sz="1600" dirty="0"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2DPEB1 </a:t>
            </a:r>
            <a:endParaRPr lang="sk-SK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745294" y="422404"/>
            <a:ext cx="3641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Referent pre ekonomické záležitosti:</a:t>
            </a:r>
          </a:p>
        </p:txBody>
      </p:sp>
      <p:sp>
        <p:nvSpPr>
          <p:cNvPr id="10" name="Obdĺžnik 9"/>
          <p:cNvSpPr/>
          <p:nvPr/>
        </p:nvSpPr>
        <p:spPr>
          <a:xfrm>
            <a:off x="5537098" y="41433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dirty="0"/>
              <a:t>Referent pre správu internetovej a grafickej stránky:</a:t>
            </a:r>
            <a:br>
              <a:rPr lang="sk-SK" b="1" dirty="0"/>
            </a:br>
            <a:endParaRPr lang="sk-SK" b="1" dirty="0"/>
          </a:p>
        </p:txBody>
      </p:sp>
      <p:pic>
        <p:nvPicPr>
          <p:cNvPr id="40964" name="Picture 4" descr="Nie je k dispozícii žiadny popi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712" y="2560358"/>
            <a:ext cx="3183038" cy="4297642"/>
          </a:xfrm>
          <a:prstGeom prst="rect">
            <a:avLst/>
          </a:prstGeom>
          <a:noFill/>
        </p:spPr>
      </p:pic>
      <p:pic>
        <p:nvPicPr>
          <p:cNvPr id="40966" name="Picture 6" descr="Nie je k dispozícii žiadny popi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0703" y="2488557"/>
            <a:ext cx="3033285" cy="436944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VÃ½sledok vyhÄ¾adÃ¡vania obrÃ¡zkov pre dopyt tape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358" r="3698" b="27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198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879894" y="1613860"/>
            <a:ext cx="329930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Adriána </a:t>
            </a: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Sušková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adriana.suskova@smail.unipo.sk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0907 392 579  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DPEB2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7047780" y="1676938"/>
            <a:ext cx="341606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Sofia </a:t>
            </a: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Michňáková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sofia.michnakova@smail.unipo.sk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0944 219 232  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2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DPEB2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920605" y="1243006"/>
            <a:ext cx="35358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Referent pre ubytovacie záležitosti: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7095493" y="1234379"/>
            <a:ext cx="4366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Referent pre kultúrne a športové záležitosti:</a:t>
            </a:r>
          </a:p>
        </p:txBody>
      </p:sp>
      <p:pic>
        <p:nvPicPr>
          <p:cNvPr id="41990" name="Picture 6" descr="Nie je k dispozícii žiadny popi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1598" y="2544717"/>
            <a:ext cx="2751343" cy="4128088"/>
          </a:xfrm>
          <a:prstGeom prst="rect">
            <a:avLst/>
          </a:prstGeom>
          <a:noFill/>
        </p:spPr>
      </p:pic>
      <p:pic>
        <p:nvPicPr>
          <p:cNvPr id="41992" name="Picture 8" descr="Nie je k dispozícii žiadny popi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27773" y="2673752"/>
            <a:ext cx="3105497" cy="418424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VÃ½sledok vyhÄ¾adÃ¡vania obrÃ¡zkov pre dopyt tape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358" r="3698" b="27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6" name="Obdĺžnik 5"/>
          <p:cNvSpPr/>
          <p:nvPr/>
        </p:nvSpPr>
        <p:spPr>
          <a:xfrm>
            <a:off x="835983" y="1673412"/>
            <a:ext cx="355486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sk-SK" sz="1600" dirty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Miroslava </a:t>
            </a:r>
            <a:r>
              <a:rPr lang="sk-SK" sz="1600" dirty="0" err="1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Pavúková</a:t>
            </a:r>
            <a:r>
              <a:rPr lang="sk-SK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lang="sk-SK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1600" dirty="0" err="1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miroslava.pavukova@smail.unipo.sk</a:t>
            </a:r>
            <a:r>
              <a:rPr lang="sk-SK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lang="sk-SK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0917 079 270  </a:t>
            </a:r>
            <a:endParaRPr lang="sk-SK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k-SK" sz="16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3DSPB1 </a:t>
            </a:r>
            <a:endParaRPr lang="sk-SK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7090914" y="1751974"/>
            <a:ext cx="399403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Júlia </a:t>
            </a: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Janičová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julia.janicova@smail.unipo.sk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0915 476 924  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DSPM1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Obdĺžnik 9"/>
          <p:cNvSpPr/>
          <p:nvPr/>
        </p:nvSpPr>
        <p:spPr>
          <a:xfrm>
            <a:off x="6686129" y="1260259"/>
            <a:ext cx="5273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Referent pre právne, domáce a zahraničné záležitosti:</a:t>
            </a:r>
          </a:p>
        </p:txBody>
      </p:sp>
      <p:sp>
        <p:nvSpPr>
          <p:cNvPr id="11" name="Obdĺžnik 10"/>
          <p:cNvSpPr/>
          <p:nvPr/>
        </p:nvSpPr>
        <p:spPr>
          <a:xfrm>
            <a:off x="915057" y="1217127"/>
            <a:ext cx="5273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Referent pre právne, domáce a zahraničné záležitosti:</a:t>
            </a:r>
          </a:p>
        </p:txBody>
      </p:sp>
      <p:pic>
        <p:nvPicPr>
          <p:cNvPr id="43014" name="Picture 6" descr="Nie je k dispozícii žiadny popi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1316" y="2639028"/>
            <a:ext cx="3294002" cy="3981691"/>
          </a:xfrm>
          <a:prstGeom prst="rect">
            <a:avLst/>
          </a:prstGeom>
          <a:noFill/>
        </p:spPr>
      </p:pic>
      <p:pic>
        <p:nvPicPr>
          <p:cNvPr id="43016" name="Picture 8" descr="Nie je k dispozícii žiadny popi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01268" y="2615878"/>
            <a:ext cx="2784676" cy="397590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VÃ½sledok vyhÄ¾adÃ¡vania obrÃ¡zkov pre dopyt tape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358" r="3698" b="2715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862642" y="1699945"/>
            <a:ext cx="33901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Beáta </a:t>
            </a: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Komárková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rgbClr val="0563C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3"/>
              </a:rPr>
              <a:t>beata.komarkova@smail.unipo.sk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Calibri" pitchFamily="34" charset="0"/>
              </a:rPr>
              <a:t>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0940 636 845  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sk-SK" sz="16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1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DPMAJ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7187769" y="1684987"/>
            <a:ext cx="347644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Stanislava </a:t>
            </a: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Dotková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stanislava.dotkova@smail.unipo.sk</a:t>
            </a: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0951 486 370  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3DPEB1 </a:t>
            </a:r>
            <a:endParaRPr kumimoji="0" lang="sk-SK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863600" y="1303774"/>
            <a:ext cx="51311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sk-SK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Referent pre správu internetovej a grafickej stránky:</a:t>
            </a:r>
            <a:endParaRPr kumimoji="0" lang="sk-SK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9" name="Obdĺžnik 8"/>
          <p:cNvSpPr/>
          <p:nvPr/>
        </p:nvSpPr>
        <p:spPr>
          <a:xfrm>
            <a:off x="7297871" y="1347244"/>
            <a:ext cx="36416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k-SK" b="1" dirty="0"/>
              <a:t>Referent pre ekonomické záležitosti:</a:t>
            </a:r>
          </a:p>
        </p:txBody>
      </p:sp>
      <p:pic>
        <p:nvPicPr>
          <p:cNvPr id="44038" name="Picture 6" descr="Nie je k dispozícii žiadny popis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5406" y="2289433"/>
            <a:ext cx="2935067" cy="4406521"/>
          </a:xfrm>
          <a:prstGeom prst="rect">
            <a:avLst/>
          </a:prstGeom>
          <a:noFill/>
        </p:spPr>
      </p:pic>
      <p:pic>
        <p:nvPicPr>
          <p:cNvPr id="44040" name="Picture 8" descr="Nie je k dispozícii žiadny popis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50526" y="2461550"/>
            <a:ext cx="3275150" cy="417653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 descr="VÃ½sledok vyhÄ¾adÃ¡vania obrÃ¡zkov pre dopyt tapeta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" t="1358" r="3698" b="2715"/>
          <a:stretch/>
        </p:blipFill>
        <p:spPr bwMode="auto">
          <a:xfrm>
            <a:off x="3595332" y="0"/>
            <a:ext cx="85966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Činnosť v uplynulom akademickom roku: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3595332" y="2099629"/>
            <a:ext cx="8596668" cy="4316411"/>
          </a:xfrm>
        </p:spPr>
        <p:txBody>
          <a:bodyPr>
            <a:normAutofit/>
          </a:bodyPr>
          <a:lstStyle/>
          <a:p>
            <a:r>
              <a:rPr lang="sk-SK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Prezentácia pre prvákov </a:t>
            </a:r>
            <a:endParaRPr lang="sk-SK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sk-SK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Univerzitný DOD</a:t>
            </a:r>
            <a:endParaRPr lang="sk-SK" sz="2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sk-SK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Deň pedagogickej fakulty </a:t>
            </a:r>
          </a:p>
          <a:p>
            <a:r>
              <a:rPr lang="sk-SK" sz="2800" dirty="0" smtClean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Vianočné </a:t>
            </a:r>
            <a:r>
              <a:rPr lang="sk-SK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trhy spojené s darovaním krvi </a:t>
            </a:r>
          </a:p>
          <a:p>
            <a:r>
              <a:rPr lang="sk-SK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sk-SK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Fakultný DOD</a:t>
            </a:r>
            <a:endParaRPr lang="sk-SK" sz="2800" dirty="0"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r>
              <a:rPr lang="sk-SK" sz="2800" dirty="0"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Bláznivý volejbal </a:t>
            </a:r>
          </a:p>
        </p:txBody>
      </p:sp>
      <p:pic>
        <p:nvPicPr>
          <p:cNvPr id="2056" name="Picture 8" descr="SÃºvisiaci obrÃ¡zok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197884" y="1691641"/>
            <a:ext cx="3397448" cy="3718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641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1433</TotalTime>
  <Words>256</Words>
  <Application>Microsoft Office PowerPoint</Application>
  <PresentationFormat>Širokouhlá</PresentationFormat>
  <Paragraphs>105</Paragraphs>
  <Slides>28</Slides>
  <Notes>3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28</vt:i4>
      </vt:variant>
    </vt:vector>
  </HeadingPairs>
  <TitlesOfParts>
    <vt:vector size="37" baseType="lpstr">
      <vt:lpstr>Arial</vt:lpstr>
      <vt:lpstr>Calibri</vt:lpstr>
      <vt:lpstr>Calibri Light</vt:lpstr>
      <vt:lpstr>Cambria</vt:lpstr>
      <vt:lpstr>inherit</vt:lpstr>
      <vt:lpstr>Segoe UI Historic</vt:lpstr>
      <vt:lpstr>Times New Roman</vt:lpstr>
      <vt:lpstr>Wingdings</vt:lpstr>
      <vt:lpstr>Motív Office</vt:lpstr>
      <vt:lpstr>Študentská rada Pedagogickej fakulty Prešovskej univerzity v Prešove</vt:lpstr>
      <vt:lpstr>Prezentácia programu PowerPoint</vt:lpstr>
      <vt:lpstr>Prezentácia programu PowerPoint</vt:lpstr>
      <vt:lpstr>Členovia Študentskej rady  Pedagogickej fakulty Prešovskej univerzity v Prešove</vt:lpstr>
      <vt:lpstr>Prezentácia programu PowerPoint</vt:lpstr>
      <vt:lpstr>Prezentácia programu PowerPoint</vt:lpstr>
      <vt:lpstr>Prezentácia programu PowerPoint</vt:lpstr>
      <vt:lpstr>Prezentácia programu PowerPoint</vt:lpstr>
      <vt:lpstr>Činnosť v uplynulom akademickom roku:</vt:lpstr>
      <vt:lpstr>Aktivity, do ktorých sa môžeš počas štúdia zapojiť......</vt:lpstr>
      <vt:lpstr>Prezentácia programu PowerPoint</vt:lpstr>
      <vt:lpstr>Prezentácia programu PowerPoint</vt:lpstr>
      <vt:lpstr>Prezentácia programu PowerPoint</vt:lpstr>
      <vt:lpstr>Vianočné trhy spojené s darovaním krvi</vt:lpstr>
      <vt:lpstr>Prezentácia programu PowerPoint</vt:lpstr>
      <vt:lpstr>Deň otvorených dverí</vt:lpstr>
      <vt:lpstr>Bláznivý volejbal</vt:lpstr>
      <vt:lpstr>Prezentácia programu PowerPoint</vt:lpstr>
      <vt:lpstr>Študentské divadlo P.A.D.A.K</vt:lpstr>
      <vt:lpstr>Vedecká skupina študentov</vt:lpstr>
      <vt:lpstr>Deň základných škôl </vt:lpstr>
      <vt:lpstr>Deň materských škôl </vt:lpstr>
      <vt:lpstr>Moyzesiana</vt:lpstr>
      <vt:lpstr>Ples Pedagogickej fakulty</vt:lpstr>
      <vt:lpstr>Prešovská detská univerzita</vt:lpstr>
      <vt:lpstr> Kontakt na ŠR PF: </vt:lpstr>
      <vt:lpstr>A na záver malá ukážka</vt:lpstr>
      <vt:lpstr>Ďakujeme za pozornosť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Študentská rada Pedagogickej fakulty PU</dc:title>
  <dc:creator>Majka</dc:creator>
  <cp:lastModifiedBy>lucia.mikurcikova</cp:lastModifiedBy>
  <cp:revision>82</cp:revision>
  <dcterms:created xsi:type="dcterms:W3CDTF">2017-06-14T13:27:32Z</dcterms:created>
  <dcterms:modified xsi:type="dcterms:W3CDTF">2020-09-13T14:23:33Z</dcterms:modified>
</cp:coreProperties>
</file>