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7" r:id="rId9"/>
    <p:sldId id="265" r:id="rId10"/>
    <p:sldId id="270" r:id="rId11"/>
    <p:sldId id="271" r:id="rId12"/>
    <p:sldId id="266" r:id="rId13"/>
    <p:sldId id="257" r:id="rId14"/>
    <p:sldId id="25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2675A-94C3-4009-804F-81AEE59A73FE}" type="datetimeFigureOut">
              <a:rPr lang="en-MT" smtClean="0"/>
              <a:t>21/02/2025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D83D1-6A7E-4801-B972-613776A400D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59839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D83D1-6A7E-4801-B972-613776A400D2}" type="slidenum">
              <a:rPr lang="en-MT" smtClean="0"/>
              <a:t>14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0929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41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9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934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5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7808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642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434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6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12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7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6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3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0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0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7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89F06-2E1E-45DA-A491-8350F1B594F8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97159-39AF-4F6E-BF53-69060F01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41" y="3562707"/>
            <a:ext cx="2930306" cy="28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059" y="1052749"/>
            <a:ext cx="8662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INTERNSHIP OPPORTUNITY WITH MK GROUP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1245" y="2336731"/>
            <a:ext cx="6096000" cy="736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Gateway to Gaining Real-World Experience at Malta's Largest Resort</a:t>
            </a:r>
            <a:endParaRPr lang="en-US" sz="20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0A46C6-7BBB-CE83-53FC-6BB5B1236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96" y="489720"/>
            <a:ext cx="4422765" cy="3232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964873-7CD1-791C-3839-7F2F645E3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18" y="3429000"/>
            <a:ext cx="5745820" cy="3232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9C8E6A-06B7-4A09-3417-AD66BFB56577}"/>
              </a:ext>
            </a:extLst>
          </p:cNvPr>
          <p:cNvSpPr/>
          <p:nvPr/>
        </p:nvSpPr>
        <p:spPr>
          <a:xfrm>
            <a:off x="5810670" y="852623"/>
            <a:ext cx="409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endParaRPr lang="en-US" sz="4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8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E3BAF-5F37-CE44-8148-CFCC17A7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43" y="2232292"/>
            <a:ext cx="4254463" cy="3618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62821-CD35-D511-7391-BE26A2F3B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9" y="1123433"/>
            <a:ext cx="3096286" cy="444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1F1BB0-C5CE-BD4A-FCF4-C13F95CE2E0A}"/>
              </a:ext>
            </a:extLst>
          </p:cNvPr>
          <p:cNvSpPr/>
          <p:nvPr/>
        </p:nvSpPr>
        <p:spPr>
          <a:xfrm>
            <a:off x="4796537" y="808776"/>
            <a:ext cx="409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endParaRPr lang="en-US" sz="4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85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13" y="4250743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15425" y="208291"/>
            <a:ext cx="4110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WE LOCATED?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9045" y="860887"/>
            <a:ext cx="2288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MALTA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4458" y="6310550"/>
            <a:ext cx="2288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DUBAI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82" y="3845301"/>
            <a:ext cx="3692103" cy="2465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703" y="1513483"/>
            <a:ext cx="3391632" cy="225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133" y="1513483"/>
            <a:ext cx="2133600" cy="214312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412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b Group - Excellence in whatever we do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7" y="2131016"/>
            <a:ext cx="1685603" cy="8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X Group |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14" y="1938700"/>
            <a:ext cx="1343712" cy="12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mla Bay Resort Malta | Gay Friendly Hotels | Gay Guide Mal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0" y="2072969"/>
            <a:ext cx="2146766" cy="10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yatt Regency Malta, St. Julians, Malta Jobs | Hospitality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9" y="3487372"/>
            <a:ext cx="1652661" cy="15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541" y="1922396"/>
            <a:ext cx="1771650" cy="1285875"/>
          </a:xfrm>
          <a:prstGeom prst="rect">
            <a:avLst/>
          </a:prstGeom>
        </p:spPr>
      </p:pic>
      <p:pic>
        <p:nvPicPr>
          <p:cNvPr id="1040" name="Picture 16" descr="Week Adjourned: 5.22.15 - Starbucks, AT&amp;T, Car Loan Robocall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73" y="3476553"/>
            <a:ext cx="1480843" cy="15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ard Rock Cafe Logo - Logo-Sha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288" y="3611304"/>
            <a:ext cx="1970892" cy="13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estin Hotels Resort Logo PNG vector in SVG, PDF, AI, CDR form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70" y="1857202"/>
            <a:ext cx="2092675" cy="15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766" y="3777969"/>
            <a:ext cx="2066925" cy="1123950"/>
          </a:xfrm>
          <a:prstGeom prst="rect">
            <a:avLst/>
          </a:prstGeom>
        </p:spPr>
      </p:pic>
      <p:pic>
        <p:nvPicPr>
          <p:cNvPr id="1048" name="Picture 24" descr="Careers - Hugo's Group - Mal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01" y="3427916"/>
            <a:ext cx="1523063" cy="152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adminton Malta – Badminton Federation of Malt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04" y="5362976"/>
            <a:ext cx="1715170" cy="11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aview Hotel Malta - Adults Only 16+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06" y="5068584"/>
            <a:ext cx="1500444" cy="15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1186" y="5197950"/>
            <a:ext cx="2828925" cy="9620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662" y="710307"/>
            <a:ext cx="3682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OUR CLIENTS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7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947" y="3661622"/>
            <a:ext cx="2091533" cy="642959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Starbucks</a:t>
            </a:r>
            <a:endParaRPr lang="en-US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RAMLA BAY RESORT - Updated 2021 Prices, Hotel Reviews, and Photos ..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8" y="1357163"/>
            <a:ext cx="3072612" cy="2304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b Seabank Resort &amp; Spa - Mellieha Bay hotels | Jet2holiday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46" y="1442001"/>
            <a:ext cx="3254112" cy="2167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78105" y="234619"/>
            <a:ext cx="4097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DB </a:t>
            </a:r>
            <a:r>
              <a:rPr lang="en-GB" sz="3200" b="1" i="1" dirty="0" err="1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Seabank</a:t>
            </a:r>
            <a:r>
              <a:rPr lang="en-GB" sz="3200" b="1" i="1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Resort &amp; Spa ****</a:t>
            </a:r>
            <a:endParaRPr lang="en-US" sz="3200" b="1" i="1" dirty="0">
              <a:ln w="3175" cmpd="sng">
                <a:noFill/>
              </a:ln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8686" y="271749"/>
            <a:ext cx="4278056" cy="10029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200" b="1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Ramla</a:t>
            </a:r>
            <a:r>
              <a:rPr lang="en-GB" sz="32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Resort ****  Deluxe </a:t>
            </a:r>
            <a:br>
              <a:rPr lang="en-GB" sz="32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08" y="4404738"/>
            <a:ext cx="3072612" cy="204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01185" y="3661621"/>
            <a:ext cx="3132173" cy="642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 Rock Cafe </a:t>
            </a:r>
            <a:endParaRPr lang="en-US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46" y="4404738"/>
            <a:ext cx="3254112" cy="2165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42" y="3260784"/>
            <a:ext cx="1410885" cy="13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3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1" y="4891177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ave 1"/>
          <p:cNvSpPr/>
          <p:nvPr/>
        </p:nvSpPr>
        <p:spPr>
          <a:xfrm>
            <a:off x="2030983" y="1600198"/>
            <a:ext cx="6901132" cy="3234906"/>
          </a:xfrm>
          <a:prstGeom prst="wav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3724" y="2617487"/>
            <a:ext cx="4321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THANK YOU FOR YOUR ATTENTION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7750" y="5209653"/>
            <a:ext cx="5416521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b="1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HR@MKMALTAJOBS.COM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2000" b="1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PHONE: +356 99771241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2000" b="1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WEBSITE: HTTPS://WWW.MKMALTAJOBS.COM/</a:t>
            </a:r>
            <a:endParaRPr lang="en-US" sz="2000" b="1" kern="1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1" y="4891177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99101" y="850553"/>
            <a:ext cx="1646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3016" y="1587387"/>
            <a:ext cx="7763075" cy="38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 to Mk Malta Recruitment Agency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Internship Opportunity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Benefits of the Internship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Our Client is the Best Choice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We Expect from Our Interns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You Will Gain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</a:t>
            </a:r>
            <a:endParaRPr lang="en-US" sz="2000" kern="1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Location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of our clients</a:t>
            </a:r>
            <a:endParaRPr lang="en-US" sz="2000" kern="1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1" y="4891177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47243" y="1420345"/>
            <a:ext cx="5253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Join Our Internship Program?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5477" y="2251557"/>
            <a:ext cx="8902473" cy="1614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practical, hands-on experience with Malta’s largest and best resort.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in a prestigious and dynamic environment that offers ample learning opportunities.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Gain insights into the hospitality industry and beyond.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0151" y="395526"/>
            <a:ext cx="5361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INTERNSHIP OPPORTUNITY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0096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575" y="1041735"/>
            <a:ext cx="5253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Real-World Experience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255" y="1703753"/>
            <a:ext cx="56345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 on the job in a leading resort, gaining relevant skills and knowledge in your field of study.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8424" t="26606" r="17024" b="18547"/>
          <a:stretch/>
        </p:blipFill>
        <p:spPr bwMode="auto">
          <a:xfrm>
            <a:off x="7172235" y="513733"/>
            <a:ext cx="1781175" cy="2238375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63" y="3019564"/>
            <a:ext cx="2667942" cy="18902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99911" y="3317099"/>
            <a:ext cx="5253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Networking Opportunities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09387" y="3963826"/>
            <a:ext cx="5634500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 with industry leaders, professionals, and fellow interns.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 a network that can lead to future career opportunities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1229" y="311117"/>
            <a:ext cx="2229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BENEFITS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7582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9342" y="811881"/>
            <a:ext cx="6426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Personal and Professional Growth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255" y="1516200"/>
            <a:ext cx="5634500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Strengthen your CV with practical experience.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both soft and technical skills that employers highly value.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38453" y="3100624"/>
            <a:ext cx="5253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Mentorship and Guidance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09387" y="3794704"/>
            <a:ext cx="5634500" cy="149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 one-on-one mentoring from experienced professionals.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Grow and develop under the guidance of some of the best in the industry.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68" y="1003827"/>
            <a:ext cx="2366514" cy="1183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504" y="3226254"/>
            <a:ext cx="2061713" cy="2061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6166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76459" y="869626"/>
            <a:ext cx="356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Largest Resort in Malta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9461" y="1356997"/>
            <a:ext cx="5634500" cy="149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with one of the most prestigious and largest resorts in the country.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 top-tier facilities and world-class service standards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71139" y="3456821"/>
            <a:ext cx="5253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Reputation &amp; Excellence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94284" y="4011370"/>
            <a:ext cx="4830354" cy="149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client is known for exceptional guest experiences and excellence in hospitality.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offer a work culture that values talent, hard work, and development</a:t>
            </a:r>
          </a:p>
        </p:txBody>
      </p:sp>
      <p:pic>
        <p:nvPicPr>
          <p:cNvPr id="12" name="Picture 4" descr="RAMLA BAY RESORT - Updated 2021 Prices, Hotel Reviews, and Photo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48">
            <a:off x="1149892" y="1034561"/>
            <a:ext cx="2449860" cy="183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067" y="3687653"/>
            <a:ext cx="2659812" cy="159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/>
          <p:cNvSpPr/>
          <p:nvPr/>
        </p:nvSpPr>
        <p:spPr>
          <a:xfrm>
            <a:off x="3117881" y="162524"/>
            <a:ext cx="5882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OUR CLIENT IS THE BEST CHOICE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11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9273" y="1227994"/>
            <a:ext cx="3755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Passion &amp; Enthusiasm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175" y="1675662"/>
            <a:ext cx="56345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genuine interest in the industry and the role.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06994" y="2705282"/>
            <a:ext cx="2491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Professionalism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145" y="2542551"/>
            <a:ext cx="1627349" cy="1623732"/>
          </a:xfrm>
          <a:prstGeom prst="flowChartConnector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50841" y="5305641"/>
            <a:ext cx="56345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genuine interest in the industry and the role.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8091" y="3259057"/>
            <a:ext cx="56345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Punctuality, dedication, and a positive attitude.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530" y="904852"/>
            <a:ext cx="1445859" cy="14458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44511" y="4678957"/>
            <a:ext cx="3562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Adaptability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189" r="28750"/>
          <a:stretch/>
        </p:blipFill>
        <p:spPr>
          <a:xfrm>
            <a:off x="7759166" y="4537765"/>
            <a:ext cx="1837426" cy="1174911"/>
          </a:xfrm>
          <a:prstGeom prst="flowChartAlternateProcess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5175" y="312738"/>
            <a:ext cx="595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FROM OUR INTERNS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7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05608" y="1900882"/>
            <a:ext cx="5634500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with experienced teams and departments, from operations to guest services.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5213" y="1364649"/>
            <a:ext cx="3562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Hands-On Experience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02507" y="257485"/>
            <a:ext cx="3556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GAIN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76454" y="3006297"/>
            <a:ext cx="3762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Increased Employability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7272" y="3576472"/>
            <a:ext cx="51180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Gain skills that are highly sought after in the global job market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77625" y="4654909"/>
            <a:ext cx="3562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Career Advancement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1418" y="5164249"/>
            <a:ext cx="501883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Possibility of full-time employment after the internship, based on performance.</a:t>
            </a:r>
          </a:p>
        </p:txBody>
      </p:sp>
    </p:spTree>
    <p:extLst>
      <p:ext uri="{BB962C8B-B14F-4D97-AF65-F5344CB8AC3E}">
        <p14:creationId xmlns:p14="http://schemas.microsoft.com/office/powerpoint/2010/main" val="129300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.K. MALTA RECRUITMENT AGENCY – RECRUITMENT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9" y="4909790"/>
            <a:ext cx="1891012" cy="1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6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	</a:t>
            </a:r>
            <a:endParaRPr lang="en-US"/>
          </a:p>
        </p:txBody>
      </p:sp>
      <p:sp>
        <p:nvSpPr>
          <p:cNvPr id="6" name="AutoShape 3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Networking looks a bit different in 2021 - accordant by ca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0" y="126563"/>
            <a:ext cx="2228661" cy="2971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35" y="3894868"/>
            <a:ext cx="3124562" cy="2343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92" y="184666"/>
            <a:ext cx="2855343" cy="28553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3655800" y="1866611"/>
            <a:ext cx="409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endParaRPr lang="en-US" sz="4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5C680-A398-F0D3-8DDD-EE0FB17AC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25" y="3894868"/>
            <a:ext cx="3596809" cy="2697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71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Custom 3">
      <a:dk1>
        <a:srgbClr val="FF0000"/>
      </a:dk1>
      <a:lt1>
        <a:sysClr val="window" lastClr="FFFFFF"/>
      </a:lt1>
      <a:dk2>
        <a:srgbClr val="C00000"/>
      </a:dk2>
      <a:lt2>
        <a:srgbClr val="EBEBEB"/>
      </a:lt2>
      <a:accent1>
        <a:srgbClr val="FF0000"/>
      </a:accent1>
      <a:accent2>
        <a:srgbClr val="BFBFBF"/>
      </a:accent2>
      <a:accent3>
        <a:srgbClr val="FF0000"/>
      </a:accent3>
      <a:accent4>
        <a:srgbClr val="F2F2F2"/>
      </a:accent4>
      <a:accent5>
        <a:srgbClr val="F2F2F2"/>
      </a:accent5>
      <a:accent6>
        <a:srgbClr val="C00000"/>
      </a:accent6>
      <a:hlink>
        <a:srgbClr val="FFFFFF"/>
      </a:hlink>
      <a:folHlink>
        <a:srgbClr val="C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403</Words>
  <Application>Microsoft Office PowerPoint</Application>
  <PresentationFormat>Widescreen</PresentationFormat>
  <Paragraphs>72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Starbucks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Mouhcine</dc:creator>
  <cp:lastModifiedBy>Info | Level UP</cp:lastModifiedBy>
  <cp:revision>24</cp:revision>
  <dcterms:created xsi:type="dcterms:W3CDTF">2025-02-19T14:23:14Z</dcterms:created>
  <dcterms:modified xsi:type="dcterms:W3CDTF">2025-02-21T16:15:37Z</dcterms:modified>
</cp:coreProperties>
</file>