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2"/>
  </p:handoutMasterIdLst>
  <p:sldIdLst>
    <p:sldId id="256" r:id="rId2"/>
    <p:sldId id="272" r:id="rId3"/>
    <p:sldId id="315" r:id="rId4"/>
    <p:sldId id="309" r:id="rId5"/>
    <p:sldId id="271" r:id="rId6"/>
    <p:sldId id="296" r:id="rId7"/>
    <p:sldId id="297" r:id="rId8"/>
    <p:sldId id="298" r:id="rId9"/>
    <p:sldId id="310" r:id="rId10"/>
    <p:sldId id="307" r:id="rId11"/>
    <p:sldId id="306" r:id="rId12"/>
    <p:sldId id="311" r:id="rId13"/>
    <p:sldId id="308" r:id="rId14"/>
    <p:sldId id="312" r:id="rId15"/>
    <p:sldId id="316" r:id="rId16"/>
    <p:sldId id="317" r:id="rId17"/>
    <p:sldId id="313" r:id="rId18"/>
    <p:sldId id="314" r:id="rId19"/>
    <p:sldId id="304" r:id="rId20"/>
    <p:sldId id="301" r:id="rId21"/>
  </p:sldIdLst>
  <p:sldSz cx="9144000" cy="6858000" type="screen4x3"/>
  <p:notesSz cx="6742113" cy="9872663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37" autoAdjust="0"/>
    <p:restoredTop sz="94872" autoAdjust="0"/>
  </p:normalViewPr>
  <p:slideViewPr>
    <p:cSldViewPr>
      <p:cViewPr>
        <p:scale>
          <a:sx n="75" d="100"/>
          <a:sy n="75" d="100"/>
        </p:scale>
        <p:origin x="-135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E2618E-4BBE-47B6-8E21-2634B58C184F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DA6FAB14-C156-4C72-BAC0-EC07454CC488}">
      <dgm:prSet phldrT="[Text]"/>
      <dgm:spPr>
        <a:solidFill>
          <a:srgbClr val="FFC000"/>
        </a:solidFill>
      </dgm:spPr>
      <dgm:t>
        <a:bodyPr/>
        <a:lstStyle/>
        <a:p>
          <a:r>
            <a:rPr lang="sk-SK" b="1" dirty="0" smtClean="0"/>
            <a:t>Kontext OKS</a:t>
          </a:r>
          <a:endParaRPr lang="sk-SK" b="1" dirty="0"/>
        </a:p>
      </dgm:t>
    </dgm:pt>
    <dgm:pt modelId="{641E10AB-7B3B-47F9-8CC8-5A42B3CD5BF6}" type="parTrans" cxnId="{DD1194B8-12EE-4FEA-8FBF-C1860C7CB08B}">
      <dgm:prSet/>
      <dgm:spPr/>
      <dgm:t>
        <a:bodyPr/>
        <a:lstStyle/>
        <a:p>
          <a:endParaRPr lang="sk-SK"/>
        </a:p>
      </dgm:t>
    </dgm:pt>
    <dgm:pt modelId="{AC5C185E-8BD4-41D3-9E2A-E6C89835BEF2}" type="sibTrans" cxnId="{DD1194B8-12EE-4FEA-8FBF-C1860C7CB08B}">
      <dgm:prSet/>
      <dgm:spPr/>
      <dgm:t>
        <a:bodyPr/>
        <a:lstStyle/>
        <a:p>
          <a:endParaRPr lang="sk-SK"/>
        </a:p>
      </dgm:t>
    </dgm:pt>
    <dgm:pt modelId="{F0E3D1DA-ECED-4E37-8C14-0301363FE676}">
      <dgm:prSet phldrT="[Text]"/>
      <dgm:spPr/>
      <dgm:t>
        <a:bodyPr/>
        <a:lstStyle/>
        <a:p>
          <a:r>
            <a:rPr lang="sk-SK" dirty="0" smtClean="0"/>
            <a:t>štrukturálne</a:t>
          </a:r>
          <a:endParaRPr lang="sk-SK" dirty="0"/>
        </a:p>
      </dgm:t>
    </dgm:pt>
    <dgm:pt modelId="{0CFF5A89-8477-43FD-88B9-C3FD773B0199}" type="parTrans" cxnId="{A851D228-6BB0-4BEF-8BBA-03AD03BFFDB3}">
      <dgm:prSet/>
      <dgm:spPr/>
      <dgm:t>
        <a:bodyPr/>
        <a:lstStyle/>
        <a:p>
          <a:endParaRPr lang="sk-SK"/>
        </a:p>
      </dgm:t>
    </dgm:pt>
    <dgm:pt modelId="{D311A65A-321E-4D26-BE2A-5127D025ECC7}" type="sibTrans" cxnId="{A851D228-6BB0-4BEF-8BBA-03AD03BFFDB3}">
      <dgm:prSet/>
      <dgm:spPr/>
      <dgm:t>
        <a:bodyPr/>
        <a:lstStyle/>
        <a:p>
          <a:endParaRPr lang="sk-SK"/>
        </a:p>
      </dgm:t>
    </dgm:pt>
    <dgm:pt modelId="{CF83A1A0-19D6-4E69-9D0A-6D4FA7863470}">
      <dgm:prSet phldrT="[Text]"/>
      <dgm:spPr/>
      <dgm:t>
        <a:bodyPr/>
        <a:lstStyle/>
        <a:p>
          <a:r>
            <a:rPr lang="sk-SK" dirty="0" smtClean="0"/>
            <a:t>procesné</a:t>
          </a:r>
          <a:endParaRPr lang="sk-SK" dirty="0"/>
        </a:p>
      </dgm:t>
    </dgm:pt>
    <dgm:pt modelId="{15DEC9D8-C598-4E7F-9EA1-C8120E0565D6}" type="parTrans" cxnId="{BA4613F1-D528-40B1-8289-9CCBE1E5A7A9}">
      <dgm:prSet/>
      <dgm:spPr/>
      <dgm:t>
        <a:bodyPr/>
        <a:lstStyle/>
        <a:p>
          <a:endParaRPr lang="sk-SK"/>
        </a:p>
      </dgm:t>
    </dgm:pt>
    <dgm:pt modelId="{9F3F6A3C-0714-425D-B85D-890273ACC4CA}" type="sibTrans" cxnId="{BA4613F1-D528-40B1-8289-9CCBE1E5A7A9}">
      <dgm:prSet/>
      <dgm:spPr/>
      <dgm:t>
        <a:bodyPr/>
        <a:lstStyle/>
        <a:p>
          <a:endParaRPr lang="sk-SK"/>
        </a:p>
      </dgm:t>
    </dgm:pt>
    <dgm:pt modelId="{03A79173-0B9A-4B83-837B-B186F67E2A22}">
      <dgm:prSet phldrT="[Text]"/>
      <dgm:spPr/>
      <dgm:t>
        <a:bodyPr/>
        <a:lstStyle/>
        <a:p>
          <a:r>
            <a:rPr lang="sk-SK" dirty="0" smtClean="0"/>
            <a:t>obsahové</a:t>
          </a:r>
          <a:endParaRPr lang="sk-SK" dirty="0"/>
        </a:p>
      </dgm:t>
    </dgm:pt>
    <dgm:pt modelId="{0B4F7B41-F4A3-464A-A361-E67256A9814D}" type="parTrans" cxnId="{22F29AB6-A72A-48C5-8DFF-AF601653DDD7}">
      <dgm:prSet/>
      <dgm:spPr/>
      <dgm:t>
        <a:bodyPr/>
        <a:lstStyle/>
        <a:p>
          <a:endParaRPr lang="sk-SK"/>
        </a:p>
      </dgm:t>
    </dgm:pt>
    <dgm:pt modelId="{94EDBD51-9260-43CB-B492-580FFD478FD0}" type="sibTrans" cxnId="{22F29AB6-A72A-48C5-8DFF-AF601653DDD7}">
      <dgm:prSet/>
      <dgm:spPr/>
      <dgm:t>
        <a:bodyPr/>
        <a:lstStyle/>
        <a:p>
          <a:endParaRPr lang="sk-SK"/>
        </a:p>
      </dgm:t>
    </dgm:pt>
    <dgm:pt modelId="{8FC48C97-E1E8-42DB-AC7A-74A13AB18199}" type="pres">
      <dgm:prSet presAssocID="{03E2618E-4BBE-47B6-8E21-2634B58C184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D8205D3A-7F9B-498C-9E1B-BF9E49C7F0E2}" type="pres">
      <dgm:prSet presAssocID="{DA6FAB14-C156-4C72-BAC0-EC07454CC488}" presName="centerShape" presStyleLbl="node0" presStyleIdx="0" presStyleCnt="1"/>
      <dgm:spPr/>
      <dgm:t>
        <a:bodyPr/>
        <a:lstStyle/>
        <a:p>
          <a:endParaRPr lang="sk-SK"/>
        </a:p>
      </dgm:t>
    </dgm:pt>
    <dgm:pt modelId="{426197EC-034A-4424-B9B9-A5FF5AAD0B4B}" type="pres">
      <dgm:prSet presAssocID="{0CFF5A89-8477-43FD-88B9-C3FD773B0199}" presName="parTrans" presStyleLbl="bgSibTrans2D1" presStyleIdx="0" presStyleCnt="3"/>
      <dgm:spPr/>
      <dgm:t>
        <a:bodyPr/>
        <a:lstStyle/>
        <a:p>
          <a:endParaRPr lang="sk-SK"/>
        </a:p>
      </dgm:t>
    </dgm:pt>
    <dgm:pt modelId="{768551CA-00E4-48BF-A255-5C8366FCAAB1}" type="pres">
      <dgm:prSet presAssocID="{F0E3D1DA-ECED-4E37-8C14-0301363FE67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D98E63A5-A77A-4183-9769-E79980B27E03}" type="pres">
      <dgm:prSet presAssocID="{15DEC9D8-C598-4E7F-9EA1-C8120E0565D6}" presName="parTrans" presStyleLbl="bgSibTrans2D1" presStyleIdx="1" presStyleCnt="3"/>
      <dgm:spPr/>
      <dgm:t>
        <a:bodyPr/>
        <a:lstStyle/>
        <a:p>
          <a:endParaRPr lang="sk-SK"/>
        </a:p>
      </dgm:t>
    </dgm:pt>
    <dgm:pt modelId="{369CF6F7-A220-4FF7-BC79-2F1E69B7F87C}" type="pres">
      <dgm:prSet presAssocID="{CF83A1A0-19D6-4E69-9D0A-6D4FA786347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4E786543-08A8-4D3B-8F63-5AB00E4A3509}" type="pres">
      <dgm:prSet presAssocID="{0B4F7B41-F4A3-464A-A361-E67256A9814D}" presName="parTrans" presStyleLbl="bgSibTrans2D1" presStyleIdx="2" presStyleCnt="3"/>
      <dgm:spPr/>
      <dgm:t>
        <a:bodyPr/>
        <a:lstStyle/>
        <a:p>
          <a:endParaRPr lang="sk-SK"/>
        </a:p>
      </dgm:t>
    </dgm:pt>
    <dgm:pt modelId="{6673117B-34A1-409D-B11A-A4C774247C6F}" type="pres">
      <dgm:prSet presAssocID="{03A79173-0B9A-4B83-837B-B186F67E2A22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22F29AB6-A72A-48C5-8DFF-AF601653DDD7}" srcId="{DA6FAB14-C156-4C72-BAC0-EC07454CC488}" destId="{03A79173-0B9A-4B83-837B-B186F67E2A22}" srcOrd="2" destOrd="0" parTransId="{0B4F7B41-F4A3-464A-A361-E67256A9814D}" sibTransId="{94EDBD51-9260-43CB-B492-580FFD478FD0}"/>
    <dgm:cxn modelId="{9843D83D-AAE5-4B09-BE8F-B611EF9EBCE7}" type="presOf" srcId="{F0E3D1DA-ECED-4E37-8C14-0301363FE676}" destId="{768551CA-00E4-48BF-A255-5C8366FCAAB1}" srcOrd="0" destOrd="0" presId="urn:microsoft.com/office/officeart/2005/8/layout/radial4"/>
    <dgm:cxn modelId="{A851D228-6BB0-4BEF-8BBA-03AD03BFFDB3}" srcId="{DA6FAB14-C156-4C72-BAC0-EC07454CC488}" destId="{F0E3D1DA-ECED-4E37-8C14-0301363FE676}" srcOrd="0" destOrd="0" parTransId="{0CFF5A89-8477-43FD-88B9-C3FD773B0199}" sibTransId="{D311A65A-321E-4D26-BE2A-5127D025ECC7}"/>
    <dgm:cxn modelId="{15D58A04-8BC0-4449-9031-D65AAEECAD4F}" type="presOf" srcId="{03E2618E-4BBE-47B6-8E21-2634B58C184F}" destId="{8FC48C97-E1E8-42DB-AC7A-74A13AB18199}" srcOrd="0" destOrd="0" presId="urn:microsoft.com/office/officeart/2005/8/layout/radial4"/>
    <dgm:cxn modelId="{D44317A6-41CF-4FD5-95FE-245CACCDF89F}" type="presOf" srcId="{03A79173-0B9A-4B83-837B-B186F67E2A22}" destId="{6673117B-34A1-409D-B11A-A4C774247C6F}" srcOrd="0" destOrd="0" presId="urn:microsoft.com/office/officeart/2005/8/layout/radial4"/>
    <dgm:cxn modelId="{BA4613F1-D528-40B1-8289-9CCBE1E5A7A9}" srcId="{DA6FAB14-C156-4C72-BAC0-EC07454CC488}" destId="{CF83A1A0-19D6-4E69-9D0A-6D4FA7863470}" srcOrd="1" destOrd="0" parTransId="{15DEC9D8-C598-4E7F-9EA1-C8120E0565D6}" sibTransId="{9F3F6A3C-0714-425D-B85D-890273ACC4CA}"/>
    <dgm:cxn modelId="{BF3A062E-AA9E-4BA0-985C-E92A3A680562}" type="presOf" srcId="{DA6FAB14-C156-4C72-BAC0-EC07454CC488}" destId="{D8205D3A-7F9B-498C-9E1B-BF9E49C7F0E2}" srcOrd="0" destOrd="0" presId="urn:microsoft.com/office/officeart/2005/8/layout/radial4"/>
    <dgm:cxn modelId="{7F2B6C67-1A91-4087-A104-F0DC41F10B1B}" type="presOf" srcId="{CF83A1A0-19D6-4E69-9D0A-6D4FA7863470}" destId="{369CF6F7-A220-4FF7-BC79-2F1E69B7F87C}" srcOrd="0" destOrd="0" presId="urn:microsoft.com/office/officeart/2005/8/layout/radial4"/>
    <dgm:cxn modelId="{93192949-3F10-48B0-A83C-67D8C27D46E7}" type="presOf" srcId="{0CFF5A89-8477-43FD-88B9-C3FD773B0199}" destId="{426197EC-034A-4424-B9B9-A5FF5AAD0B4B}" srcOrd="0" destOrd="0" presId="urn:microsoft.com/office/officeart/2005/8/layout/radial4"/>
    <dgm:cxn modelId="{DD1194B8-12EE-4FEA-8FBF-C1860C7CB08B}" srcId="{03E2618E-4BBE-47B6-8E21-2634B58C184F}" destId="{DA6FAB14-C156-4C72-BAC0-EC07454CC488}" srcOrd="0" destOrd="0" parTransId="{641E10AB-7B3B-47F9-8CC8-5A42B3CD5BF6}" sibTransId="{AC5C185E-8BD4-41D3-9E2A-E6C89835BEF2}"/>
    <dgm:cxn modelId="{866E0903-36FB-4D01-8CAE-E2DC6C1512B3}" type="presOf" srcId="{0B4F7B41-F4A3-464A-A361-E67256A9814D}" destId="{4E786543-08A8-4D3B-8F63-5AB00E4A3509}" srcOrd="0" destOrd="0" presId="urn:microsoft.com/office/officeart/2005/8/layout/radial4"/>
    <dgm:cxn modelId="{CE3787C0-BE83-4CEC-9315-6283D41956C7}" type="presOf" srcId="{15DEC9D8-C598-4E7F-9EA1-C8120E0565D6}" destId="{D98E63A5-A77A-4183-9769-E79980B27E03}" srcOrd="0" destOrd="0" presId="urn:microsoft.com/office/officeart/2005/8/layout/radial4"/>
    <dgm:cxn modelId="{3124AE74-D7B2-43CE-857E-9A19A9AA373E}" type="presParOf" srcId="{8FC48C97-E1E8-42DB-AC7A-74A13AB18199}" destId="{D8205D3A-7F9B-498C-9E1B-BF9E49C7F0E2}" srcOrd="0" destOrd="0" presId="urn:microsoft.com/office/officeart/2005/8/layout/radial4"/>
    <dgm:cxn modelId="{9BB2F9A7-81EA-4257-93BB-4DC06D34C859}" type="presParOf" srcId="{8FC48C97-E1E8-42DB-AC7A-74A13AB18199}" destId="{426197EC-034A-4424-B9B9-A5FF5AAD0B4B}" srcOrd="1" destOrd="0" presId="urn:microsoft.com/office/officeart/2005/8/layout/radial4"/>
    <dgm:cxn modelId="{AFDF90A6-3A1C-481C-8F82-AFA0A3755709}" type="presParOf" srcId="{8FC48C97-E1E8-42DB-AC7A-74A13AB18199}" destId="{768551CA-00E4-48BF-A255-5C8366FCAAB1}" srcOrd="2" destOrd="0" presId="urn:microsoft.com/office/officeart/2005/8/layout/radial4"/>
    <dgm:cxn modelId="{77A35E36-49B6-4D99-91D2-E09C9DE596DF}" type="presParOf" srcId="{8FC48C97-E1E8-42DB-AC7A-74A13AB18199}" destId="{D98E63A5-A77A-4183-9769-E79980B27E03}" srcOrd="3" destOrd="0" presId="urn:microsoft.com/office/officeart/2005/8/layout/radial4"/>
    <dgm:cxn modelId="{EF851108-6F62-4777-A792-B859030F1D92}" type="presParOf" srcId="{8FC48C97-E1E8-42DB-AC7A-74A13AB18199}" destId="{369CF6F7-A220-4FF7-BC79-2F1E69B7F87C}" srcOrd="4" destOrd="0" presId="urn:microsoft.com/office/officeart/2005/8/layout/radial4"/>
    <dgm:cxn modelId="{2D56D828-C38B-47DA-9B2D-FE25CD6DC3A0}" type="presParOf" srcId="{8FC48C97-E1E8-42DB-AC7A-74A13AB18199}" destId="{4E786543-08A8-4D3B-8F63-5AB00E4A3509}" srcOrd="5" destOrd="0" presId="urn:microsoft.com/office/officeart/2005/8/layout/radial4"/>
    <dgm:cxn modelId="{37407430-676E-4F88-BA3F-FCBD90866A93}" type="presParOf" srcId="{8FC48C97-E1E8-42DB-AC7A-74A13AB18199}" destId="{6673117B-34A1-409D-B11A-A4C774247C6F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6451C86-9A9D-4902-8627-FADB6945F036}" type="doc">
      <dgm:prSet loTypeId="urn:microsoft.com/office/officeart/2005/8/layout/arrow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A6AB953E-4DFB-40FE-BC84-BEC175387EE6}">
      <dgm:prSet phldrT="[Text]"/>
      <dgm:spPr/>
      <dgm:t>
        <a:bodyPr/>
        <a:lstStyle/>
        <a:p>
          <a:r>
            <a:rPr lang="sk-SK" dirty="0" smtClean="0"/>
            <a:t>ĽP v SS - samozrejmosť</a:t>
          </a:r>
          <a:endParaRPr lang="sk-SK" dirty="0"/>
        </a:p>
      </dgm:t>
    </dgm:pt>
    <dgm:pt modelId="{BEC74E1D-F164-4AF0-BADB-88E81B60A9F9}" type="parTrans" cxnId="{3FB9B46C-D677-4BF5-A489-EBA18A6596CD}">
      <dgm:prSet/>
      <dgm:spPr/>
      <dgm:t>
        <a:bodyPr/>
        <a:lstStyle/>
        <a:p>
          <a:endParaRPr lang="sk-SK"/>
        </a:p>
      </dgm:t>
    </dgm:pt>
    <dgm:pt modelId="{3154DCE2-B0C7-4BDF-AD31-75FBE2AD269C}" type="sibTrans" cxnId="{3FB9B46C-D677-4BF5-A489-EBA18A6596CD}">
      <dgm:prSet/>
      <dgm:spPr/>
      <dgm:t>
        <a:bodyPr/>
        <a:lstStyle/>
        <a:p>
          <a:endParaRPr lang="sk-SK"/>
        </a:p>
      </dgm:t>
    </dgm:pt>
    <dgm:pt modelId="{6D7F26FF-C881-4F19-BECF-810240D44BF2}">
      <dgm:prSet phldrT="[Text]"/>
      <dgm:spPr/>
      <dgm:t>
        <a:bodyPr/>
        <a:lstStyle/>
        <a:p>
          <a:r>
            <a:rPr lang="sk-SK" dirty="0" smtClean="0"/>
            <a:t>ĽP v SS – ťažká uchopiteľnosť</a:t>
          </a:r>
          <a:endParaRPr lang="sk-SK" dirty="0"/>
        </a:p>
      </dgm:t>
    </dgm:pt>
    <dgm:pt modelId="{2DE6A64C-8E0D-4486-988E-DF278BDBB557}" type="parTrans" cxnId="{987B17BD-0464-4D6B-ABF1-FCC6651F0D8C}">
      <dgm:prSet/>
      <dgm:spPr/>
      <dgm:t>
        <a:bodyPr/>
        <a:lstStyle/>
        <a:p>
          <a:endParaRPr lang="sk-SK"/>
        </a:p>
      </dgm:t>
    </dgm:pt>
    <dgm:pt modelId="{27399749-3451-4420-89F0-C71E963679CE}" type="sibTrans" cxnId="{987B17BD-0464-4D6B-ABF1-FCC6651F0D8C}">
      <dgm:prSet/>
      <dgm:spPr/>
      <dgm:t>
        <a:bodyPr/>
        <a:lstStyle/>
        <a:p>
          <a:endParaRPr lang="sk-SK"/>
        </a:p>
      </dgm:t>
    </dgm:pt>
    <dgm:pt modelId="{1E565665-8688-4342-8D16-817B6879F2A5}" type="pres">
      <dgm:prSet presAssocID="{56451C86-9A9D-4902-8627-FADB6945F03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74F908A0-D785-4E62-A810-489F2D288E4D}" type="pres">
      <dgm:prSet presAssocID="{A6AB953E-4DFB-40FE-BC84-BEC175387EE6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ED3BA97B-9EC0-4714-AD0F-80EB50E8B840}" type="pres">
      <dgm:prSet presAssocID="{6D7F26FF-C881-4F19-BECF-810240D44BF2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987B17BD-0464-4D6B-ABF1-FCC6651F0D8C}" srcId="{56451C86-9A9D-4902-8627-FADB6945F036}" destId="{6D7F26FF-C881-4F19-BECF-810240D44BF2}" srcOrd="1" destOrd="0" parTransId="{2DE6A64C-8E0D-4486-988E-DF278BDBB557}" sibTransId="{27399749-3451-4420-89F0-C71E963679CE}"/>
    <dgm:cxn modelId="{E5DA82BB-6D4A-4C73-9BCA-FEF2BD7A7149}" type="presOf" srcId="{A6AB953E-4DFB-40FE-BC84-BEC175387EE6}" destId="{74F908A0-D785-4E62-A810-489F2D288E4D}" srcOrd="0" destOrd="0" presId="urn:microsoft.com/office/officeart/2005/8/layout/arrow1"/>
    <dgm:cxn modelId="{A125C74B-D19F-49A7-B46A-24B3505766E5}" type="presOf" srcId="{56451C86-9A9D-4902-8627-FADB6945F036}" destId="{1E565665-8688-4342-8D16-817B6879F2A5}" srcOrd="0" destOrd="0" presId="urn:microsoft.com/office/officeart/2005/8/layout/arrow1"/>
    <dgm:cxn modelId="{3FB9B46C-D677-4BF5-A489-EBA18A6596CD}" srcId="{56451C86-9A9D-4902-8627-FADB6945F036}" destId="{A6AB953E-4DFB-40FE-BC84-BEC175387EE6}" srcOrd="0" destOrd="0" parTransId="{BEC74E1D-F164-4AF0-BADB-88E81B60A9F9}" sibTransId="{3154DCE2-B0C7-4BDF-AD31-75FBE2AD269C}"/>
    <dgm:cxn modelId="{55484BDF-00FE-482E-A8F1-512E842D9337}" type="presOf" srcId="{6D7F26FF-C881-4F19-BECF-810240D44BF2}" destId="{ED3BA97B-9EC0-4714-AD0F-80EB50E8B840}" srcOrd="0" destOrd="0" presId="urn:microsoft.com/office/officeart/2005/8/layout/arrow1"/>
    <dgm:cxn modelId="{492897AE-8DBD-41F1-9846-7E319850ED05}" type="presParOf" srcId="{1E565665-8688-4342-8D16-817B6879F2A5}" destId="{74F908A0-D785-4E62-A810-489F2D288E4D}" srcOrd="0" destOrd="0" presId="urn:microsoft.com/office/officeart/2005/8/layout/arrow1"/>
    <dgm:cxn modelId="{12C52FFD-7C23-45B6-A09F-7C89D0DD9050}" type="presParOf" srcId="{1E565665-8688-4342-8D16-817B6879F2A5}" destId="{ED3BA97B-9EC0-4714-AD0F-80EB50E8B840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3AAD478-CBCE-4517-A1D7-527713E316F0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F9E6B40E-86D4-4F89-ABFF-C3903F158C5C}">
      <dgm:prSet phldrT="[Text]"/>
      <dgm:spPr>
        <a:solidFill>
          <a:srgbClr val="FFC000"/>
        </a:solidFill>
      </dgm:spPr>
      <dgm:t>
        <a:bodyPr/>
        <a:lstStyle/>
        <a:p>
          <a:pPr algn="ctr"/>
          <a:r>
            <a:rPr lang="sk-SK" b="1"/>
            <a:t>1. oblasť: Dodržiavanie základných ľudských práv a slobôd</a:t>
          </a:r>
        </a:p>
      </dgm:t>
    </dgm:pt>
    <dgm:pt modelId="{E4D57870-1033-4CE7-8AE1-578B91472F83}" type="parTrans" cxnId="{4D469895-21CB-49EA-BD54-422FB500139E}">
      <dgm:prSet/>
      <dgm:spPr/>
      <dgm:t>
        <a:bodyPr/>
        <a:lstStyle/>
        <a:p>
          <a:pPr algn="ctr"/>
          <a:endParaRPr lang="sk-SK"/>
        </a:p>
      </dgm:t>
    </dgm:pt>
    <dgm:pt modelId="{7F374D13-94C5-4D6B-A2E5-E9342A1431E5}" type="sibTrans" cxnId="{4D469895-21CB-49EA-BD54-422FB500139E}">
      <dgm:prSet/>
      <dgm:spPr/>
      <dgm:t>
        <a:bodyPr/>
        <a:lstStyle/>
        <a:p>
          <a:pPr algn="ctr"/>
          <a:endParaRPr lang="sk-SK"/>
        </a:p>
      </dgm:t>
    </dgm:pt>
    <dgm:pt modelId="{9B13CD38-0EDD-4BDA-AEA0-467FA1E2D20C}">
      <dgm:prSet phldrT="[Text]" custT="1"/>
      <dgm:spPr/>
      <dgm:t>
        <a:bodyPr/>
        <a:lstStyle/>
        <a:p>
          <a:pPr algn="ctr"/>
          <a:r>
            <a:rPr lang="sk-SK" sz="1400" dirty="0"/>
            <a:t>4 kritériá - štandardy - indikátory a prislúchajúce ustanovenia zákona</a:t>
          </a:r>
        </a:p>
      </dgm:t>
    </dgm:pt>
    <dgm:pt modelId="{64CF8224-5881-4168-ABA8-0D3BE17062D5}" type="parTrans" cxnId="{4AAC6ABB-0028-4D1A-9586-4FEF0486D0B8}">
      <dgm:prSet/>
      <dgm:spPr/>
      <dgm:t>
        <a:bodyPr/>
        <a:lstStyle/>
        <a:p>
          <a:pPr algn="ctr"/>
          <a:endParaRPr lang="sk-SK"/>
        </a:p>
      </dgm:t>
    </dgm:pt>
    <dgm:pt modelId="{252883EB-073D-4898-AA33-EF67AACE5C74}" type="sibTrans" cxnId="{4AAC6ABB-0028-4D1A-9586-4FEF0486D0B8}">
      <dgm:prSet/>
      <dgm:spPr/>
      <dgm:t>
        <a:bodyPr/>
        <a:lstStyle/>
        <a:p>
          <a:pPr algn="ctr"/>
          <a:endParaRPr lang="sk-SK"/>
        </a:p>
      </dgm:t>
    </dgm:pt>
    <dgm:pt modelId="{5AEEE8F2-8632-476B-B627-78BD1F143472}">
      <dgm:prSet phldrT="[Text]"/>
      <dgm:spPr/>
      <dgm:t>
        <a:bodyPr/>
        <a:lstStyle/>
        <a:p>
          <a:pPr algn="ctr"/>
          <a:r>
            <a:rPr lang="sk-SK"/>
            <a:t>4. oblasť: Prevádzkové podmienky kvality</a:t>
          </a:r>
        </a:p>
      </dgm:t>
    </dgm:pt>
    <dgm:pt modelId="{EE5E143F-2872-464C-84DB-0DCFAE70DDE8}" type="parTrans" cxnId="{068D8F8C-904B-47AC-A188-E31F16920D59}">
      <dgm:prSet/>
      <dgm:spPr/>
      <dgm:t>
        <a:bodyPr/>
        <a:lstStyle/>
        <a:p>
          <a:pPr algn="ctr"/>
          <a:endParaRPr lang="sk-SK"/>
        </a:p>
      </dgm:t>
    </dgm:pt>
    <dgm:pt modelId="{BA3CF318-0592-4180-B00E-5DB94786C4AF}" type="sibTrans" cxnId="{068D8F8C-904B-47AC-A188-E31F16920D59}">
      <dgm:prSet/>
      <dgm:spPr/>
      <dgm:t>
        <a:bodyPr/>
        <a:lstStyle/>
        <a:p>
          <a:pPr algn="ctr"/>
          <a:endParaRPr lang="sk-SK"/>
        </a:p>
      </dgm:t>
    </dgm:pt>
    <dgm:pt modelId="{9131B046-BFA6-4165-9FFF-4D6CA8102D50}">
      <dgm:prSet phldrT="[Text]" custT="1"/>
      <dgm:spPr/>
      <dgm:t>
        <a:bodyPr/>
        <a:lstStyle/>
        <a:p>
          <a:pPr algn="ctr"/>
          <a:r>
            <a:rPr lang="sk-SK" sz="1400" dirty="0"/>
            <a:t>4 kritériá - štandardy - indikátory a prislúchajúce ustanovenia zákon</a:t>
          </a:r>
        </a:p>
      </dgm:t>
    </dgm:pt>
    <dgm:pt modelId="{67E1AE6F-0B0D-4215-B322-512339898A1C}" type="parTrans" cxnId="{55251B54-B7B5-4495-B856-6D672FE62811}">
      <dgm:prSet/>
      <dgm:spPr/>
      <dgm:t>
        <a:bodyPr/>
        <a:lstStyle/>
        <a:p>
          <a:pPr algn="ctr"/>
          <a:endParaRPr lang="sk-SK"/>
        </a:p>
      </dgm:t>
    </dgm:pt>
    <dgm:pt modelId="{DBAA7AAE-1DCA-4325-9CE4-6A366EF58080}" type="sibTrans" cxnId="{55251B54-B7B5-4495-B856-6D672FE62811}">
      <dgm:prSet/>
      <dgm:spPr/>
      <dgm:t>
        <a:bodyPr/>
        <a:lstStyle/>
        <a:p>
          <a:pPr algn="ctr"/>
          <a:endParaRPr lang="sk-SK"/>
        </a:p>
      </dgm:t>
    </dgm:pt>
    <dgm:pt modelId="{EEADCEC3-E6E7-464E-AAB8-4325860F4B18}">
      <dgm:prSet phldrT="[Text]"/>
      <dgm:spPr/>
      <dgm:t>
        <a:bodyPr/>
        <a:lstStyle/>
        <a:p>
          <a:pPr algn="ctr"/>
          <a:r>
            <a:rPr lang="sk-SK"/>
            <a:t>3. oblasť: Personálne podmienky kvality</a:t>
          </a:r>
        </a:p>
      </dgm:t>
    </dgm:pt>
    <dgm:pt modelId="{556E0F9B-27A1-4CFB-9B45-E07FD02B141A}" type="parTrans" cxnId="{A999D605-B9AD-4FBC-9278-E0CAF5D3AC36}">
      <dgm:prSet/>
      <dgm:spPr/>
      <dgm:t>
        <a:bodyPr/>
        <a:lstStyle/>
        <a:p>
          <a:pPr algn="ctr"/>
          <a:endParaRPr lang="sk-SK"/>
        </a:p>
      </dgm:t>
    </dgm:pt>
    <dgm:pt modelId="{49D37F7E-F178-447D-B7FE-3FA1B6B78FC1}" type="sibTrans" cxnId="{A999D605-B9AD-4FBC-9278-E0CAF5D3AC36}">
      <dgm:prSet/>
      <dgm:spPr/>
      <dgm:t>
        <a:bodyPr/>
        <a:lstStyle/>
        <a:p>
          <a:pPr algn="ctr"/>
          <a:endParaRPr lang="sk-SK"/>
        </a:p>
      </dgm:t>
    </dgm:pt>
    <dgm:pt modelId="{1231D36C-9D63-41BD-94AB-5F9554B919BC}">
      <dgm:prSet phldrT="[Text]"/>
      <dgm:spPr/>
      <dgm:t>
        <a:bodyPr/>
        <a:lstStyle/>
        <a:p>
          <a:pPr algn="ctr"/>
          <a:r>
            <a:rPr lang="sk-SK"/>
            <a:t>2. oblasť: Procedurálne podmienky kvality</a:t>
          </a:r>
        </a:p>
      </dgm:t>
    </dgm:pt>
    <dgm:pt modelId="{BC12BA27-DD97-4BD3-AFD6-53D1C3CFB25B}" type="parTrans" cxnId="{F3017821-9070-47D7-94DB-7CBDBE87B325}">
      <dgm:prSet/>
      <dgm:spPr/>
      <dgm:t>
        <a:bodyPr/>
        <a:lstStyle/>
        <a:p>
          <a:pPr algn="ctr"/>
          <a:endParaRPr lang="sk-SK"/>
        </a:p>
      </dgm:t>
    </dgm:pt>
    <dgm:pt modelId="{008B744D-2BBB-45FB-912C-EBC167A14A46}" type="sibTrans" cxnId="{F3017821-9070-47D7-94DB-7CBDBE87B325}">
      <dgm:prSet/>
      <dgm:spPr/>
      <dgm:t>
        <a:bodyPr/>
        <a:lstStyle/>
        <a:p>
          <a:pPr algn="ctr"/>
          <a:endParaRPr lang="sk-SK"/>
        </a:p>
      </dgm:t>
    </dgm:pt>
    <dgm:pt modelId="{84095BA7-6F1C-4CF0-A9C9-4F0088F21424}">
      <dgm:prSet custT="1"/>
      <dgm:spPr>
        <a:solidFill>
          <a:srgbClr val="FFC000">
            <a:alpha val="90000"/>
          </a:srgbClr>
        </a:solidFill>
      </dgm:spPr>
      <dgm:t>
        <a:bodyPr/>
        <a:lstStyle/>
        <a:p>
          <a:pPr algn="ctr"/>
          <a:r>
            <a:rPr lang="sk-SK" sz="1400" dirty="0"/>
            <a:t>3 kritériá - štandardy - indikátory a prislúchajúce ustanovenia zákona</a:t>
          </a:r>
        </a:p>
      </dgm:t>
    </dgm:pt>
    <dgm:pt modelId="{5EBDD878-22FD-48DD-9E23-E55D88F57811}" type="parTrans" cxnId="{342A5C94-C218-420E-9856-C697B4E8A9CE}">
      <dgm:prSet/>
      <dgm:spPr/>
      <dgm:t>
        <a:bodyPr/>
        <a:lstStyle/>
        <a:p>
          <a:pPr algn="ctr"/>
          <a:endParaRPr lang="sk-SK"/>
        </a:p>
      </dgm:t>
    </dgm:pt>
    <dgm:pt modelId="{4111D2CD-C74F-4FB5-818C-1ED20B29AB5E}" type="sibTrans" cxnId="{342A5C94-C218-420E-9856-C697B4E8A9CE}">
      <dgm:prSet/>
      <dgm:spPr/>
      <dgm:t>
        <a:bodyPr/>
        <a:lstStyle/>
        <a:p>
          <a:pPr algn="ctr"/>
          <a:endParaRPr lang="sk-SK"/>
        </a:p>
      </dgm:t>
    </dgm:pt>
    <dgm:pt modelId="{E6E0586C-6618-44D6-B63F-523A5388FF84}">
      <dgm:prSet custT="1"/>
      <dgm:spPr/>
      <dgm:t>
        <a:bodyPr/>
        <a:lstStyle/>
        <a:p>
          <a:pPr algn="ctr"/>
          <a:r>
            <a:rPr lang="sk-SK" sz="1400" dirty="0"/>
            <a:t>10 kritérií - štandardov - indikátorov a prislúchajúcich ustanovení zákona</a:t>
          </a:r>
        </a:p>
      </dgm:t>
    </dgm:pt>
    <dgm:pt modelId="{3B511FD2-EB4C-4799-B243-A8206039E5AD}" type="parTrans" cxnId="{70F0CCC5-213A-4C99-97A7-309CC6AF1A7A}">
      <dgm:prSet/>
      <dgm:spPr/>
      <dgm:t>
        <a:bodyPr/>
        <a:lstStyle/>
        <a:p>
          <a:pPr algn="ctr"/>
          <a:endParaRPr lang="sk-SK"/>
        </a:p>
      </dgm:t>
    </dgm:pt>
    <dgm:pt modelId="{9E179950-84F7-47EE-8960-CDA4401844E8}" type="sibTrans" cxnId="{70F0CCC5-213A-4C99-97A7-309CC6AF1A7A}">
      <dgm:prSet/>
      <dgm:spPr/>
      <dgm:t>
        <a:bodyPr/>
        <a:lstStyle/>
        <a:p>
          <a:pPr algn="ctr"/>
          <a:endParaRPr lang="sk-SK"/>
        </a:p>
      </dgm:t>
    </dgm:pt>
    <dgm:pt modelId="{6524A91E-DA9D-4854-9262-D2B6DB4C2AF6}" type="pres">
      <dgm:prSet presAssocID="{13AAD478-CBCE-4517-A1D7-527713E316F0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sk-SK"/>
        </a:p>
      </dgm:t>
    </dgm:pt>
    <dgm:pt modelId="{BADDA44D-46E4-4D6B-A06E-5D92C67109C6}" type="pres">
      <dgm:prSet presAssocID="{F9E6B40E-86D4-4F89-ABFF-C3903F158C5C}" presName="linNode" presStyleCnt="0"/>
      <dgm:spPr/>
    </dgm:pt>
    <dgm:pt modelId="{5FD1A9D9-BCE0-4B24-9AC9-8E2D39488DA6}" type="pres">
      <dgm:prSet presAssocID="{F9E6B40E-86D4-4F89-ABFF-C3903F158C5C}" presName="parent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1A409076-6F52-4E30-AA48-E90B233D04C7}" type="pres">
      <dgm:prSet presAssocID="{F9E6B40E-86D4-4F89-ABFF-C3903F158C5C}" presName="childShp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54F5BA27-5DCC-4B09-B054-CB11C2343542}" type="pres">
      <dgm:prSet presAssocID="{7F374D13-94C5-4D6B-A2E5-E9342A1431E5}" presName="spacing" presStyleCnt="0"/>
      <dgm:spPr/>
    </dgm:pt>
    <dgm:pt modelId="{3DB8FF57-CE9E-4D2B-ADF5-A9E8DFE657D0}" type="pres">
      <dgm:prSet presAssocID="{1231D36C-9D63-41BD-94AB-5F9554B919BC}" presName="linNode" presStyleCnt="0"/>
      <dgm:spPr/>
    </dgm:pt>
    <dgm:pt modelId="{30B104AF-CB2C-4D8B-B92F-7407DF5F5EBE}" type="pres">
      <dgm:prSet presAssocID="{1231D36C-9D63-41BD-94AB-5F9554B919BC}" presName="parent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6F50CEE6-3C9A-47EA-84BA-2A6F9E6B8D21}" type="pres">
      <dgm:prSet presAssocID="{1231D36C-9D63-41BD-94AB-5F9554B919BC}" presName="childShp" presStyleLbl="bgAccFollowNode1" presStyleIdx="1" presStyleCnt="4" custLinFactNeighborX="1" custLinFactNeighborY="6519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A3CCF14C-ACA1-47EB-9026-1A862F70FB03}" type="pres">
      <dgm:prSet presAssocID="{008B744D-2BBB-45FB-912C-EBC167A14A46}" presName="spacing" presStyleCnt="0"/>
      <dgm:spPr/>
    </dgm:pt>
    <dgm:pt modelId="{8BCD6FB2-6295-49F0-9BBD-FAB9459947F4}" type="pres">
      <dgm:prSet presAssocID="{EEADCEC3-E6E7-464E-AAB8-4325860F4B18}" presName="linNode" presStyleCnt="0"/>
      <dgm:spPr/>
    </dgm:pt>
    <dgm:pt modelId="{61A4BEF6-6D2C-4D4D-B9CD-DC3168E56BCF}" type="pres">
      <dgm:prSet presAssocID="{EEADCEC3-E6E7-464E-AAB8-4325860F4B18}" presName="parent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132C4C98-3BC4-4F24-ACC2-30C34589EFEC}" type="pres">
      <dgm:prSet presAssocID="{EEADCEC3-E6E7-464E-AAB8-4325860F4B18}" presName="childShp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3AED9BEA-64A7-4641-B768-CA2AF8D9C32C}" type="pres">
      <dgm:prSet presAssocID="{49D37F7E-F178-447D-B7FE-3FA1B6B78FC1}" presName="spacing" presStyleCnt="0"/>
      <dgm:spPr/>
    </dgm:pt>
    <dgm:pt modelId="{60CAA930-E708-4977-B2D0-F3FC8B8D0AD9}" type="pres">
      <dgm:prSet presAssocID="{5AEEE8F2-8632-476B-B627-78BD1F143472}" presName="linNode" presStyleCnt="0"/>
      <dgm:spPr/>
    </dgm:pt>
    <dgm:pt modelId="{99451DDC-2BD2-4579-B28F-6E7919936560}" type="pres">
      <dgm:prSet presAssocID="{5AEEE8F2-8632-476B-B627-78BD1F143472}" presName="parent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F3FCC05A-8B6A-41F6-9C58-8EB7CBAFC361}" type="pres">
      <dgm:prSet presAssocID="{5AEEE8F2-8632-476B-B627-78BD1F143472}" presName="childShp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BC5F8EF8-10C0-4D55-82A1-152E09CBE2B7}" type="presOf" srcId="{1231D36C-9D63-41BD-94AB-5F9554B919BC}" destId="{30B104AF-CB2C-4D8B-B92F-7407DF5F5EBE}" srcOrd="0" destOrd="0" presId="urn:microsoft.com/office/officeart/2005/8/layout/vList6"/>
    <dgm:cxn modelId="{F3017821-9070-47D7-94DB-7CBDBE87B325}" srcId="{13AAD478-CBCE-4517-A1D7-527713E316F0}" destId="{1231D36C-9D63-41BD-94AB-5F9554B919BC}" srcOrd="1" destOrd="0" parTransId="{BC12BA27-DD97-4BD3-AFD6-53D1C3CFB25B}" sibTransId="{008B744D-2BBB-45FB-912C-EBC167A14A46}"/>
    <dgm:cxn modelId="{A925BEDA-3E17-46B9-A16E-05CB67784BFC}" type="presOf" srcId="{EEADCEC3-E6E7-464E-AAB8-4325860F4B18}" destId="{61A4BEF6-6D2C-4D4D-B9CD-DC3168E56BCF}" srcOrd="0" destOrd="0" presId="urn:microsoft.com/office/officeart/2005/8/layout/vList6"/>
    <dgm:cxn modelId="{F37FD646-362E-46B9-98CE-47DEE014B5FE}" type="presOf" srcId="{5AEEE8F2-8632-476B-B627-78BD1F143472}" destId="{99451DDC-2BD2-4579-B28F-6E7919936560}" srcOrd="0" destOrd="0" presId="urn:microsoft.com/office/officeart/2005/8/layout/vList6"/>
    <dgm:cxn modelId="{DCEA9236-63CC-4F2F-836C-8FB9261F9BA3}" type="presOf" srcId="{84095BA7-6F1C-4CF0-A9C9-4F0088F21424}" destId="{1A409076-6F52-4E30-AA48-E90B233D04C7}" srcOrd="0" destOrd="0" presId="urn:microsoft.com/office/officeart/2005/8/layout/vList6"/>
    <dgm:cxn modelId="{55251B54-B7B5-4495-B856-6D672FE62811}" srcId="{5AEEE8F2-8632-476B-B627-78BD1F143472}" destId="{9131B046-BFA6-4165-9FFF-4D6CA8102D50}" srcOrd="0" destOrd="0" parTransId="{67E1AE6F-0B0D-4215-B322-512339898A1C}" sibTransId="{DBAA7AAE-1DCA-4325-9CE4-6A366EF58080}"/>
    <dgm:cxn modelId="{342A5C94-C218-420E-9856-C697B4E8A9CE}" srcId="{F9E6B40E-86D4-4F89-ABFF-C3903F158C5C}" destId="{84095BA7-6F1C-4CF0-A9C9-4F0088F21424}" srcOrd="0" destOrd="0" parTransId="{5EBDD878-22FD-48DD-9E23-E55D88F57811}" sibTransId="{4111D2CD-C74F-4FB5-818C-1ED20B29AB5E}"/>
    <dgm:cxn modelId="{5C4BD4E9-92BC-4637-A74A-260DC18521FA}" type="presOf" srcId="{9B13CD38-0EDD-4BDA-AEA0-467FA1E2D20C}" destId="{132C4C98-3BC4-4F24-ACC2-30C34589EFEC}" srcOrd="0" destOrd="0" presId="urn:microsoft.com/office/officeart/2005/8/layout/vList6"/>
    <dgm:cxn modelId="{82374F38-2355-412D-A182-8BB1061C2090}" type="presOf" srcId="{F9E6B40E-86D4-4F89-ABFF-C3903F158C5C}" destId="{5FD1A9D9-BCE0-4B24-9AC9-8E2D39488DA6}" srcOrd="0" destOrd="0" presId="urn:microsoft.com/office/officeart/2005/8/layout/vList6"/>
    <dgm:cxn modelId="{4D469895-21CB-49EA-BD54-422FB500139E}" srcId="{13AAD478-CBCE-4517-A1D7-527713E316F0}" destId="{F9E6B40E-86D4-4F89-ABFF-C3903F158C5C}" srcOrd="0" destOrd="0" parTransId="{E4D57870-1033-4CE7-8AE1-578B91472F83}" sibTransId="{7F374D13-94C5-4D6B-A2E5-E9342A1431E5}"/>
    <dgm:cxn modelId="{70F0CCC5-213A-4C99-97A7-309CC6AF1A7A}" srcId="{1231D36C-9D63-41BD-94AB-5F9554B919BC}" destId="{E6E0586C-6618-44D6-B63F-523A5388FF84}" srcOrd="0" destOrd="0" parTransId="{3B511FD2-EB4C-4799-B243-A8206039E5AD}" sibTransId="{9E179950-84F7-47EE-8960-CDA4401844E8}"/>
    <dgm:cxn modelId="{068D8F8C-904B-47AC-A188-E31F16920D59}" srcId="{13AAD478-CBCE-4517-A1D7-527713E316F0}" destId="{5AEEE8F2-8632-476B-B627-78BD1F143472}" srcOrd="3" destOrd="0" parTransId="{EE5E143F-2872-464C-84DB-0DCFAE70DDE8}" sibTransId="{BA3CF318-0592-4180-B00E-5DB94786C4AF}"/>
    <dgm:cxn modelId="{4AAC6ABB-0028-4D1A-9586-4FEF0486D0B8}" srcId="{EEADCEC3-E6E7-464E-AAB8-4325860F4B18}" destId="{9B13CD38-0EDD-4BDA-AEA0-467FA1E2D20C}" srcOrd="0" destOrd="0" parTransId="{64CF8224-5881-4168-ABA8-0D3BE17062D5}" sibTransId="{252883EB-073D-4898-AA33-EF67AACE5C74}"/>
    <dgm:cxn modelId="{56175393-9C11-46EB-836D-8A916485C460}" type="presOf" srcId="{13AAD478-CBCE-4517-A1D7-527713E316F0}" destId="{6524A91E-DA9D-4854-9262-D2B6DB4C2AF6}" srcOrd="0" destOrd="0" presId="urn:microsoft.com/office/officeart/2005/8/layout/vList6"/>
    <dgm:cxn modelId="{E7A341C5-1362-4204-A048-F877C3B9E199}" type="presOf" srcId="{E6E0586C-6618-44D6-B63F-523A5388FF84}" destId="{6F50CEE6-3C9A-47EA-84BA-2A6F9E6B8D21}" srcOrd="0" destOrd="0" presId="urn:microsoft.com/office/officeart/2005/8/layout/vList6"/>
    <dgm:cxn modelId="{6576EA70-0FC9-4A09-AFA3-3F1C3D636FC0}" type="presOf" srcId="{9131B046-BFA6-4165-9FFF-4D6CA8102D50}" destId="{F3FCC05A-8B6A-41F6-9C58-8EB7CBAFC361}" srcOrd="0" destOrd="0" presId="urn:microsoft.com/office/officeart/2005/8/layout/vList6"/>
    <dgm:cxn modelId="{A999D605-B9AD-4FBC-9278-E0CAF5D3AC36}" srcId="{13AAD478-CBCE-4517-A1D7-527713E316F0}" destId="{EEADCEC3-E6E7-464E-AAB8-4325860F4B18}" srcOrd="2" destOrd="0" parTransId="{556E0F9B-27A1-4CFB-9B45-E07FD02B141A}" sibTransId="{49D37F7E-F178-447D-B7FE-3FA1B6B78FC1}"/>
    <dgm:cxn modelId="{2AE9260B-FAAF-4B68-BAB9-51F33E30EB73}" type="presParOf" srcId="{6524A91E-DA9D-4854-9262-D2B6DB4C2AF6}" destId="{BADDA44D-46E4-4D6B-A06E-5D92C67109C6}" srcOrd="0" destOrd="0" presId="urn:microsoft.com/office/officeart/2005/8/layout/vList6"/>
    <dgm:cxn modelId="{E6050338-0EAB-4EE0-BD3F-CC3FECD130B3}" type="presParOf" srcId="{BADDA44D-46E4-4D6B-A06E-5D92C67109C6}" destId="{5FD1A9D9-BCE0-4B24-9AC9-8E2D39488DA6}" srcOrd="0" destOrd="0" presId="urn:microsoft.com/office/officeart/2005/8/layout/vList6"/>
    <dgm:cxn modelId="{7F8CB86F-F4B4-44BD-A56C-E2B89BE195EB}" type="presParOf" srcId="{BADDA44D-46E4-4D6B-A06E-5D92C67109C6}" destId="{1A409076-6F52-4E30-AA48-E90B233D04C7}" srcOrd="1" destOrd="0" presId="urn:microsoft.com/office/officeart/2005/8/layout/vList6"/>
    <dgm:cxn modelId="{88F888E9-751E-44C0-9383-E77926892E06}" type="presParOf" srcId="{6524A91E-DA9D-4854-9262-D2B6DB4C2AF6}" destId="{54F5BA27-5DCC-4B09-B054-CB11C2343542}" srcOrd="1" destOrd="0" presId="urn:microsoft.com/office/officeart/2005/8/layout/vList6"/>
    <dgm:cxn modelId="{F863745A-C15B-4F7F-AE00-EDD31968C808}" type="presParOf" srcId="{6524A91E-DA9D-4854-9262-D2B6DB4C2AF6}" destId="{3DB8FF57-CE9E-4D2B-ADF5-A9E8DFE657D0}" srcOrd="2" destOrd="0" presId="urn:microsoft.com/office/officeart/2005/8/layout/vList6"/>
    <dgm:cxn modelId="{E3FA2D59-DF5B-4A83-8C2A-0CD3F233AAC6}" type="presParOf" srcId="{3DB8FF57-CE9E-4D2B-ADF5-A9E8DFE657D0}" destId="{30B104AF-CB2C-4D8B-B92F-7407DF5F5EBE}" srcOrd="0" destOrd="0" presId="urn:microsoft.com/office/officeart/2005/8/layout/vList6"/>
    <dgm:cxn modelId="{9DC6D9D3-814D-4331-A313-079587604EBD}" type="presParOf" srcId="{3DB8FF57-CE9E-4D2B-ADF5-A9E8DFE657D0}" destId="{6F50CEE6-3C9A-47EA-84BA-2A6F9E6B8D21}" srcOrd="1" destOrd="0" presId="urn:microsoft.com/office/officeart/2005/8/layout/vList6"/>
    <dgm:cxn modelId="{14046A0D-382B-4E40-8CBB-80FDCE7295A9}" type="presParOf" srcId="{6524A91E-DA9D-4854-9262-D2B6DB4C2AF6}" destId="{A3CCF14C-ACA1-47EB-9026-1A862F70FB03}" srcOrd="3" destOrd="0" presId="urn:microsoft.com/office/officeart/2005/8/layout/vList6"/>
    <dgm:cxn modelId="{7ABE025A-029A-4F19-A4C0-543835EF72D8}" type="presParOf" srcId="{6524A91E-DA9D-4854-9262-D2B6DB4C2AF6}" destId="{8BCD6FB2-6295-49F0-9BBD-FAB9459947F4}" srcOrd="4" destOrd="0" presId="urn:microsoft.com/office/officeart/2005/8/layout/vList6"/>
    <dgm:cxn modelId="{3A4389E8-2BD9-4615-AB81-849408E00AE9}" type="presParOf" srcId="{8BCD6FB2-6295-49F0-9BBD-FAB9459947F4}" destId="{61A4BEF6-6D2C-4D4D-B9CD-DC3168E56BCF}" srcOrd="0" destOrd="0" presId="urn:microsoft.com/office/officeart/2005/8/layout/vList6"/>
    <dgm:cxn modelId="{D36DF639-4A3E-4D0E-AF64-FE1EB969EF93}" type="presParOf" srcId="{8BCD6FB2-6295-49F0-9BBD-FAB9459947F4}" destId="{132C4C98-3BC4-4F24-ACC2-30C34589EFEC}" srcOrd="1" destOrd="0" presId="urn:microsoft.com/office/officeart/2005/8/layout/vList6"/>
    <dgm:cxn modelId="{16369ABD-9F1B-46DB-A304-5489C5309996}" type="presParOf" srcId="{6524A91E-DA9D-4854-9262-D2B6DB4C2AF6}" destId="{3AED9BEA-64A7-4641-B768-CA2AF8D9C32C}" srcOrd="5" destOrd="0" presId="urn:microsoft.com/office/officeart/2005/8/layout/vList6"/>
    <dgm:cxn modelId="{DECA83CC-AD28-4FCF-8456-E11D24ACBE9C}" type="presParOf" srcId="{6524A91E-DA9D-4854-9262-D2B6DB4C2AF6}" destId="{60CAA930-E708-4977-B2D0-F3FC8B8D0AD9}" srcOrd="6" destOrd="0" presId="urn:microsoft.com/office/officeart/2005/8/layout/vList6"/>
    <dgm:cxn modelId="{67E21CB9-CFF8-49D2-B1BE-640E1E970C84}" type="presParOf" srcId="{60CAA930-E708-4977-B2D0-F3FC8B8D0AD9}" destId="{99451DDC-2BD2-4579-B28F-6E7919936560}" srcOrd="0" destOrd="0" presId="urn:microsoft.com/office/officeart/2005/8/layout/vList6"/>
    <dgm:cxn modelId="{98B6D207-31B6-48A3-8E35-19D70E1ADA66}" type="presParOf" srcId="{60CAA930-E708-4977-B2D0-F3FC8B8D0AD9}" destId="{F3FCC05A-8B6A-41F6-9C58-8EB7CBAFC361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A840AC2-F3D6-49B4-B1BE-BE8BCDCD9D85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6078F164-1FD4-4A2F-B3EB-1B7D7CE7766E}">
      <dgm:prSet phldrT="[Text]"/>
      <dgm:spPr>
        <a:solidFill>
          <a:srgbClr val="FFC000"/>
        </a:solidFill>
      </dgm:spPr>
      <dgm:t>
        <a:bodyPr/>
        <a:lstStyle/>
        <a:p>
          <a:r>
            <a:rPr lang="sk-SK" b="1"/>
            <a:t>Ľudské práva a slobody</a:t>
          </a:r>
        </a:p>
      </dgm:t>
    </dgm:pt>
    <dgm:pt modelId="{C3DC67A3-8CD4-4AD0-8326-586917AC3035}" type="parTrans" cxnId="{8EFA3B47-F247-42FA-88A3-019A8F08DD16}">
      <dgm:prSet/>
      <dgm:spPr/>
      <dgm:t>
        <a:bodyPr/>
        <a:lstStyle/>
        <a:p>
          <a:endParaRPr lang="sk-SK"/>
        </a:p>
      </dgm:t>
    </dgm:pt>
    <dgm:pt modelId="{C8F22744-1A3B-471C-BEE7-4E80495CE449}" type="sibTrans" cxnId="{8EFA3B47-F247-42FA-88A3-019A8F08DD16}">
      <dgm:prSet/>
      <dgm:spPr/>
      <dgm:t>
        <a:bodyPr/>
        <a:lstStyle/>
        <a:p>
          <a:endParaRPr lang="sk-SK"/>
        </a:p>
      </dgm:t>
    </dgm:pt>
    <dgm:pt modelId="{37E2F7D8-F3D3-4D56-BF62-BBC9E08CD180}">
      <dgm:prSet phldrT="[Text]" custT="1"/>
      <dgm:spPr/>
      <dgm:t>
        <a:bodyPr/>
        <a:lstStyle/>
        <a:p>
          <a:r>
            <a:rPr lang="sk-SK" sz="1200" dirty="0"/>
            <a:t>dodržiavanie základných  ľudských práv a slobôd</a:t>
          </a:r>
        </a:p>
      </dgm:t>
    </dgm:pt>
    <dgm:pt modelId="{11285FAD-4D23-45C9-BAE5-37B36AFB891F}" type="parTrans" cxnId="{E7E37E1D-E8C6-48A7-8639-59D43501CD80}">
      <dgm:prSet/>
      <dgm:spPr/>
      <dgm:t>
        <a:bodyPr/>
        <a:lstStyle/>
        <a:p>
          <a:endParaRPr lang="sk-SK"/>
        </a:p>
      </dgm:t>
    </dgm:pt>
    <dgm:pt modelId="{5D4FAAED-B454-4C81-9B3A-ABE61AFA582F}" type="sibTrans" cxnId="{E7E37E1D-E8C6-48A7-8639-59D43501CD80}">
      <dgm:prSet/>
      <dgm:spPr/>
      <dgm:t>
        <a:bodyPr/>
        <a:lstStyle/>
        <a:p>
          <a:endParaRPr lang="sk-SK"/>
        </a:p>
      </dgm:t>
    </dgm:pt>
    <dgm:pt modelId="{3B6D5C8C-C74C-4BFE-8DC2-80CD44B1DE47}">
      <dgm:prSet phldrT="[Text]" custT="1"/>
      <dgm:spPr/>
      <dgm:t>
        <a:bodyPr/>
        <a:lstStyle/>
        <a:p>
          <a:r>
            <a:rPr lang="sk-SK" sz="1200" dirty="0"/>
            <a:t>procedurálne podmienky Q</a:t>
          </a:r>
        </a:p>
      </dgm:t>
    </dgm:pt>
    <dgm:pt modelId="{25D34A1D-4FD9-44A9-B69B-A6DC256E3F5C}" type="parTrans" cxnId="{6FD720C9-046C-402B-B14D-F52181DAE4E7}">
      <dgm:prSet/>
      <dgm:spPr/>
      <dgm:t>
        <a:bodyPr/>
        <a:lstStyle/>
        <a:p>
          <a:endParaRPr lang="sk-SK"/>
        </a:p>
      </dgm:t>
    </dgm:pt>
    <dgm:pt modelId="{42BD1A7C-0558-428B-BA4C-83E7390AD2E0}" type="sibTrans" cxnId="{6FD720C9-046C-402B-B14D-F52181DAE4E7}">
      <dgm:prSet/>
      <dgm:spPr/>
      <dgm:t>
        <a:bodyPr/>
        <a:lstStyle/>
        <a:p>
          <a:endParaRPr lang="sk-SK"/>
        </a:p>
      </dgm:t>
    </dgm:pt>
    <dgm:pt modelId="{AF254939-C5D3-425B-9266-7FA632A81DAB}">
      <dgm:prSet phldrT="[Text]" custT="1"/>
      <dgm:spPr/>
      <dgm:t>
        <a:bodyPr/>
        <a:lstStyle/>
        <a:p>
          <a:r>
            <a:rPr lang="sk-SK" sz="1200" dirty="0"/>
            <a:t>personálne podmienky Q</a:t>
          </a:r>
        </a:p>
      </dgm:t>
    </dgm:pt>
    <dgm:pt modelId="{3AA258FA-997E-4EC3-A534-CBF465F92A16}" type="parTrans" cxnId="{2DECF30A-B8B5-4D5E-A7CA-434A1DE20DFC}">
      <dgm:prSet/>
      <dgm:spPr/>
      <dgm:t>
        <a:bodyPr/>
        <a:lstStyle/>
        <a:p>
          <a:endParaRPr lang="sk-SK"/>
        </a:p>
      </dgm:t>
    </dgm:pt>
    <dgm:pt modelId="{2649554F-F9D3-4D24-9F4D-54589DFFACE3}" type="sibTrans" cxnId="{2DECF30A-B8B5-4D5E-A7CA-434A1DE20DFC}">
      <dgm:prSet/>
      <dgm:spPr/>
      <dgm:t>
        <a:bodyPr/>
        <a:lstStyle/>
        <a:p>
          <a:endParaRPr lang="sk-SK"/>
        </a:p>
      </dgm:t>
    </dgm:pt>
    <dgm:pt modelId="{5245643F-0935-40C0-9905-3FC5A6CB61D5}">
      <dgm:prSet phldrT="[Text]" custT="1"/>
      <dgm:spPr/>
      <dgm:t>
        <a:bodyPr/>
        <a:lstStyle/>
        <a:p>
          <a:r>
            <a:rPr lang="sk-SK" sz="1200" dirty="0"/>
            <a:t>prevádzkové podmienky Q</a:t>
          </a:r>
        </a:p>
      </dgm:t>
    </dgm:pt>
    <dgm:pt modelId="{D3B9037C-9257-421F-953E-F3BDA8F1DA09}" type="parTrans" cxnId="{71850F29-7F39-4AEB-880F-252FF133EA5B}">
      <dgm:prSet/>
      <dgm:spPr/>
      <dgm:t>
        <a:bodyPr/>
        <a:lstStyle/>
        <a:p>
          <a:endParaRPr lang="sk-SK"/>
        </a:p>
      </dgm:t>
    </dgm:pt>
    <dgm:pt modelId="{A39352F0-17A3-4B21-B851-DC99B9CB06DC}" type="sibTrans" cxnId="{71850F29-7F39-4AEB-880F-252FF133EA5B}">
      <dgm:prSet/>
      <dgm:spPr/>
      <dgm:t>
        <a:bodyPr/>
        <a:lstStyle/>
        <a:p>
          <a:endParaRPr lang="sk-SK"/>
        </a:p>
      </dgm:t>
    </dgm:pt>
    <dgm:pt modelId="{0644C3DF-819B-47EC-8FBD-C5AAA9BD12B4}" type="pres">
      <dgm:prSet presAssocID="{CA840AC2-F3D6-49B4-B1BE-BE8BCDCD9D8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6068155C-9D30-4661-8D4A-AF4881525D6B}" type="pres">
      <dgm:prSet presAssocID="{6078F164-1FD4-4A2F-B3EB-1B7D7CE7766E}" presName="centerShape" presStyleLbl="node0" presStyleIdx="0" presStyleCnt="1"/>
      <dgm:spPr/>
      <dgm:t>
        <a:bodyPr/>
        <a:lstStyle/>
        <a:p>
          <a:endParaRPr lang="sk-SK"/>
        </a:p>
      </dgm:t>
    </dgm:pt>
    <dgm:pt modelId="{A007C5C0-DF1A-4E15-B5C8-2172882DC0E4}" type="pres">
      <dgm:prSet presAssocID="{11285FAD-4D23-45C9-BAE5-37B36AFB891F}" presName="parTrans" presStyleLbl="sibTrans2D1" presStyleIdx="0" presStyleCnt="4"/>
      <dgm:spPr/>
      <dgm:t>
        <a:bodyPr/>
        <a:lstStyle/>
        <a:p>
          <a:endParaRPr lang="sk-SK"/>
        </a:p>
      </dgm:t>
    </dgm:pt>
    <dgm:pt modelId="{DF2D9FF5-1716-4CDB-BA0F-4AF2E813914C}" type="pres">
      <dgm:prSet presAssocID="{11285FAD-4D23-45C9-BAE5-37B36AFB891F}" presName="connectorText" presStyleLbl="sibTrans2D1" presStyleIdx="0" presStyleCnt="4"/>
      <dgm:spPr/>
      <dgm:t>
        <a:bodyPr/>
        <a:lstStyle/>
        <a:p>
          <a:endParaRPr lang="sk-SK"/>
        </a:p>
      </dgm:t>
    </dgm:pt>
    <dgm:pt modelId="{4F30FAD6-A077-4A4B-AC65-64B2B558E039}" type="pres">
      <dgm:prSet presAssocID="{37E2F7D8-F3D3-4D56-BF62-BBC9E08CD180}" presName="node" presStyleLbl="node1" presStyleIdx="0" presStyleCnt="4" custScaleX="150405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D34EBEB2-B412-4F9A-82D8-5C72341DFE43}" type="pres">
      <dgm:prSet presAssocID="{25D34A1D-4FD9-44A9-B69B-A6DC256E3F5C}" presName="parTrans" presStyleLbl="sibTrans2D1" presStyleIdx="1" presStyleCnt="4"/>
      <dgm:spPr/>
      <dgm:t>
        <a:bodyPr/>
        <a:lstStyle/>
        <a:p>
          <a:endParaRPr lang="sk-SK"/>
        </a:p>
      </dgm:t>
    </dgm:pt>
    <dgm:pt modelId="{7D7C1512-557C-4309-99B1-A42EE0899DA2}" type="pres">
      <dgm:prSet presAssocID="{25D34A1D-4FD9-44A9-B69B-A6DC256E3F5C}" presName="connectorText" presStyleLbl="sibTrans2D1" presStyleIdx="1" presStyleCnt="4"/>
      <dgm:spPr/>
      <dgm:t>
        <a:bodyPr/>
        <a:lstStyle/>
        <a:p>
          <a:endParaRPr lang="sk-SK"/>
        </a:p>
      </dgm:t>
    </dgm:pt>
    <dgm:pt modelId="{4D12614A-D554-4A31-8ABB-A74DAF76BB83}" type="pres">
      <dgm:prSet presAssocID="{3B6D5C8C-C74C-4BFE-8DC2-80CD44B1DE47}" presName="node" presStyleLbl="node1" presStyleIdx="1" presStyleCnt="4" custScaleX="143039" custRadScaleRad="132625" custRadScaleInc="-2796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4D1513D7-0BA0-4013-B84B-DF5AB07E659C}" type="pres">
      <dgm:prSet presAssocID="{3AA258FA-997E-4EC3-A534-CBF465F92A16}" presName="parTrans" presStyleLbl="sibTrans2D1" presStyleIdx="2" presStyleCnt="4"/>
      <dgm:spPr/>
      <dgm:t>
        <a:bodyPr/>
        <a:lstStyle/>
        <a:p>
          <a:endParaRPr lang="sk-SK"/>
        </a:p>
      </dgm:t>
    </dgm:pt>
    <dgm:pt modelId="{CA56EA8D-3BC0-40F9-88D5-CFAD79148172}" type="pres">
      <dgm:prSet presAssocID="{3AA258FA-997E-4EC3-A534-CBF465F92A16}" presName="connectorText" presStyleLbl="sibTrans2D1" presStyleIdx="2" presStyleCnt="4"/>
      <dgm:spPr/>
      <dgm:t>
        <a:bodyPr/>
        <a:lstStyle/>
        <a:p>
          <a:endParaRPr lang="sk-SK"/>
        </a:p>
      </dgm:t>
    </dgm:pt>
    <dgm:pt modelId="{E7865307-4CBB-403F-81FE-47505603BA67}" type="pres">
      <dgm:prSet presAssocID="{AF254939-C5D3-425B-9266-7FA632A81DAB}" presName="node" presStyleLbl="node1" presStyleIdx="2" presStyleCnt="4" custScaleX="182815" custRadScaleRad="114338" custRadScaleInc="-840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8FA7A433-6BCB-4411-BE6F-6DEA84BAD8DF}" type="pres">
      <dgm:prSet presAssocID="{D3B9037C-9257-421F-953E-F3BDA8F1DA09}" presName="parTrans" presStyleLbl="sibTrans2D1" presStyleIdx="3" presStyleCnt="4"/>
      <dgm:spPr/>
      <dgm:t>
        <a:bodyPr/>
        <a:lstStyle/>
        <a:p>
          <a:endParaRPr lang="sk-SK"/>
        </a:p>
      </dgm:t>
    </dgm:pt>
    <dgm:pt modelId="{18E79DA8-59D1-4298-8EF7-1ED54DC2772D}" type="pres">
      <dgm:prSet presAssocID="{D3B9037C-9257-421F-953E-F3BDA8F1DA09}" presName="connectorText" presStyleLbl="sibTrans2D1" presStyleIdx="3" presStyleCnt="4"/>
      <dgm:spPr/>
      <dgm:t>
        <a:bodyPr/>
        <a:lstStyle/>
        <a:p>
          <a:endParaRPr lang="sk-SK"/>
        </a:p>
      </dgm:t>
    </dgm:pt>
    <dgm:pt modelId="{52CDB5E9-C396-4C28-8AED-D2BDE4E898B7}" type="pres">
      <dgm:prSet presAssocID="{5245643F-0935-40C0-9905-3FC5A6CB61D5}" presName="node" presStyleLbl="node1" presStyleIdx="3" presStyleCnt="4" custScaleX="124827" custRadScaleRad="118142" custRadScaleInc="-2547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AF179465-5884-49F3-9C4F-EB981AE47F4B}" type="presOf" srcId="{D3B9037C-9257-421F-953E-F3BDA8F1DA09}" destId="{18E79DA8-59D1-4298-8EF7-1ED54DC2772D}" srcOrd="1" destOrd="0" presId="urn:microsoft.com/office/officeart/2005/8/layout/radial5"/>
    <dgm:cxn modelId="{86AF8806-7897-4725-952B-0EB30BD81B93}" type="presOf" srcId="{6078F164-1FD4-4A2F-B3EB-1B7D7CE7766E}" destId="{6068155C-9D30-4661-8D4A-AF4881525D6B}" srcOrd="0" destOrd="0" presId="urn:microsoft.com/office/officeart/2005/8/layout/radial5"/>
    <dgm:cxn modelId="{CF3EC890-3744-4B79-99A5-713CB3BCEA1B}" type="presOf" srcId="{11285FAD-4D23-45C9-BAE5-37B36AFB891F}" destId="{DF2D9FF5-1716-4CDB-BA0F-4AF2E813914C}" srcOrd="1" destOrd="0" presId="urn:microsoft.com/office/officeart/2005/8/layout/radial5"/>
    <dgm:cxn modelId="{A389124C-BAA1-478E-B0EE-92BCC0FD6E21}" type="presOf" srcId="{5245643F-0935-40C0-9905-3FC5A6CB61D5}" destId="{52CDB5E9-C396-4C28-8AED-D2BDE4E898B7}" srcOrd="0" destOrd="0" presId="urn:microsoft.com/office/officeart/2005/8/layout/radial5"/>
    <dgm:cxn modelId="{3C6F7445-F641-48D0-A6EB-0B689927257C}" type="presOf" srcId="{3AA258FA-997E-4EC3-A534-CBF465F92A16}" destId="{4D1513D7-0BA0-4013-B84B-DF5AB07E659C}" srcOrd="0" destOrd="0" presId="urn:microsoft.com/office/officeart/2005/8/layout/radial5"/>
    <dgm:cxn modelId="{05050C3C-E501-48D7-BA6A-B880D0A357F1}" type="presOf" srcId="{11285FAD-4D23-45C9-BAE5-37B36AFB891F}" destId="{A007C5C0-DF1A-4E15-B5C8-2172882DC0E4}" srcOrd="0" destOrd="0" presId="urn:microsoft.com/office/officeart/2005/8/layout/radial5"/>
    <dgm:cxn modelId="{C52548D4-A093-437A-96C8-1496374076CB}" type="presOf" srcId="{25D34A1D-4FD9-44A9-B69B-A6DC256E3F5C}" destId="{D34EBEB2-B412-4F9A-82D8-5C72341DFE43}" srcOrd="0" destOrd="0" presId="urn:microsoft.com/office/officeart/2005/8/layout/radial5"/>
    <dgm:cxn modelId="{6C34882E-0078-4C97-B5B3-80E2DE9DFD7A}" type="presOf" srcId="{3AA258FA-997E-4EC3-A534-CBF465F92A16}" destId="{CA56EA8D-3BC0-40F9-88D5-CFAD79148172}" srcOrd="1" destOrd="0" presId="urn:microsoft.com/office/officeart/2005/8/layout/radial5"/>
    <dgm:cxn modelId="{2DECF30A-B8B5-4D5E-A7CA-434A1DE20DFC}" srcId="{6078F164-1FD4-4A2F-B3EB-1B7D7CE7766E}" destId="{AF254939-C5D3-425B-9266-7FA632A81DAB}" srcOrd="2" destOrd="0" parTransId="{3AA258FA-997E-4EC3-A534-CBF465F92A16}" sibTransId="{2649554F-F9D3-4D24-9F4D-54589DFFACE3}"/>
    <dgm:cxn modelId="{4632890C-6D01-4550-87A5-FDF4F206ABEF}" type="presOf" srcId="{CA840AC2-F3D6-49B4-B1BE-BE8BCDCD9D85}" destId="{0644C3DF-819B-47EC-8FBD-C5AAA9BD12B4}" srcOrd="0" destOrd="0" presId="urn:microsoft.com/office/officeart/2005/8/layout/radial5"/>
    <dgm:cxn modelId="{6FD720C9-046C-402B-B14D-F52181DAE4E7}" srcId="{6078F164-1FD4-4A2F-B3EB-1B7D7CE7766E}" destId="{3B6D5C8C-C74C-4BFE-8DC2-80CD44B1DE47}" srcOrd="1" destOrd="0" parTransId="{25D34A1D-4FD9-44A9-B69B-A6DC256E3F5C}" sibTransId="{42BD1A7C-0558-428B-BA4C-83E7390AD2E0}"/>
    <dgm:cxn modelId="{71850F29-7F39-4AEB-880F-252FF133EA5B}" srcId="{6078F164-1FD4-4A2F-B3EB-1B7D7CE7766E}" destId="{5245643F-0935-40C0-9905-3FC5A6CB61D5}" srcOrd="3" destOrd="0" parTransId="{D3B9037C-9257-421F-953E-F3BDA8F1DA09}" sibTransId="{A39352F0-17A3-4B21-B851-DC99B9CB06DC}"/>
    <dgm:cxn modelId="{678706C3-639E-464B-881A-CE2234DFB9CE}" type="presOf" srcId="{D3B9037C-9257-421F-953E-F3BDA8F1DA09}" destId="{8FA7A433-6BCB-4411-BE6F-6DEA84BAD8DF}" srcOrd="0" destOrd="0" presId="urn:microsoft.com/office/officeart/2005/8/layout/radial5"/>
    <dgm:cxn modelId="{EE1777BA-E53B-4CF1-9282-5605C9562DEE}" type="presOf" srcId="{37E2F7D8-F3D3-4D56-BF62-BBC9E08CD180}" destId="{4F30FAD6-A077-4A4B-AC65-64B2B558E039}" srcOrd="0" destOrd="0" presId="urn:microsoft.com/office/officeart/2005/8/layout/radial5"/>
    <dgm:cxn modelId="{21803D77-FAA6-4D70-ABE6-57BC8F25C45C}" type="presOf" srcId="{AF254939-C5D3-425B-9266-7FA632A81DAB}" destId="{E7865307-4CBB-403F-81FE-47505603BA67}" srcOrd="0" destOrd="0" presId="urn:microsoft.com/office/officeart/2005/8/layout/radial5"/>
    <dgm:cxn modelId="{446BA4D9-BA2B-49A0-A86E-C1C65D79B88E}" type="presOf" srcId="{3B6D5C8C-C74C-4BFE-8DC2-80CD44B1DE47}" destId="{4D12614A-D554-4A31-8ABB-A74DAF76BB83}" srcOrd="0" destOrd="0" presId="urn:microsoft.com/office/officeart/2005/8/layout/radial5"/>
    <dgm:cxn modelId="{96A59183-5F7B-44D5-830F-3CCE3E9F33F3}" type="presOf" srcId="{25D34A1D-4FD9-44A9-B69B-A6DC256E3F5C}" destId="{7D7C1512-557C-4309-99B1-A42EE0899DA2}" srcOrd="1" destOrd="0" presId="urn:microsoft.com/office/officeart/2005/8/layout/radial5"/>
    <dgm:cxn modelId="{8EFA3B47-F247-42FA-88A3-019A8F08DD16}" srcId="{CA840AC2-F3D6-49B4-B1BE-BE8BCDCD9D85}" destId="{6078F164-1FD4-4A2F-B3EB-1B7D7CE7766E}" srcOrd="0" destOrd="0" parTransId="{C3DC67A3-8CD4-4AD0-8326-586917AC3035}" sibTransId="{C8F22744-1A3B-471C-BEE7-4E80495CE449}"/>
    <dgm:cxn modelId="{E7E37E1D-E8C6-48A7-8639-59D43501CD80}" srcId="{6078F164-1FD4-4A2F-B3EB-1B7D7CE7766E}" destId="{37E2F7D8-F3D3-4D56-BF62-BBC9E08CD180}" srcOrd="0" destOrd="0" parTransId="{11285FAD-4D23-45C9-BAE5-37B36AFB891F}" sibTransId="{5D4FAAED-B454-4C81-9B3A-ABE61AFA582F}"/>
    <dgm:cxn modelId="{5CD58974-CDAF-44C5-8F10-1BAAB6F66649}" type="presParOf" srcId="{0644C3DF-819B-47EC-8FBD-C5AAA9BD12B4}" destId="{6068155C-9D30-4661-8D4A-AF4881525D6B}" srcOrd="0" destOrd="0" presId="urn:microsoft.com/office/officeart/2005/8/layout/radial5"/>
    <dgm:cxn modelId="{29DE3AEA-CA83-43FF-BBB5-E5349081A017}" type="presParOf" srcId="{0644C3DF-819B-47EC-8FBD-C5AAA9BD12B4}" destId="{A007C5C0-DF1A-4E15-B5C8-2172882DC0E4}" srcOrd="1" destOrd="0" presId="urn:microsoft.com/office/officeart/2005/8/layout/radial5"/>
    <dgm:cxn modelId="{1C288CFB-C6E7-4291-AC57-CCE358464A36}" type="presParOf" srcId="{A007C5C0-DF1A-4E15-B5C8-2172882DC0E4}" destId="{DF2D9FF5-1716-4CDB-BA0F-4AF2E813914C}" srcOrd="0" destOrd="0" presId="urn:microsoft.com/office/officeart/2005/8/layout/radial5"/>
    <dgm:cxn modelId="{B3C82968-CCED-4DAF-B867-8B3A3143F31B}" type="presParOf" srcId="{0644C3DF-819B-47EC-8FBD-C5AAA9BD12B4}" destId="{4F30FAD6-A077-4A4B-AC65-64B2B558E039}" srcOrd="2" destOrd="0" presId="urn:microsoft.com/office/officeart/2005/8/layout/radial5"/>
    <dgm:cxn modelId="{1EAC0541-D126-4958-B5DA-AF0D2E9DD953}" type="presParOf" srcId="{0644C3DF-819B-47EC-8FBD-C5AAA9BD12B4}" destId="{D34EBEB2-B412-4F9A-82D8-5C72341DFE43}" srcOrd="3" destOrd="0" presId="urn:microsoft.com/office/officeart/2005/8/layout/radial5"/>
    <dgm:cxn modelId="{7C9958DC-6602-4809-B79E-34CFC6D8659D}" type="presParOf" srcId="{D34EBEB2-B412-4F9A-82D8-5C72341DFE43}" destId="{7D7C1512-557C-4309-99B1-A42EE0899DA2}" srcOrd="0" destOrd="0" presId="urn:microsoft.com/office/officeart/2005/8/layout/radial5"/>
    <dgm:cxn modelId="{29378B73-4103-451F-89D5-B5B1F1883149}" type="presParOf" srcId="{0644C3DF-819B-47EC-8FBD-C5AAA9BD12B4}" destId="{4D12614A-D554-4A31-8ABB-A74DAF76BB83}" srcOrd="4" destOrd="0" presId="urn:microsoft.com/office/officeart/2005/8/layout/radial5"/>
    <dgm:cxn modelId="{08529A3F-5672-47D5-9579-E1F905B75BB9}" type="presParOf" srcId="{0644C3DF-819B-47EC-8FBD-C5AAA9BD12B4}" destId="{4D1513D7-0BA0-4013-B84B-DF5AB07E659C}" srcOrd="5" destOrd="0" presId="urn:microsoft.com/office/officeart/2005/8/layout/radial5"/>
    <dgm:cxn modelId="{A57C14D3-8B93-4E59-A1E1-F4D39BC6D359}" type="presParOf" srcId="{4D1513D7-0BA0-4013-B84B-DF5AB07E659C}" destId="{CA56EA8D-3BC0-40F9-88D5-CFAD79148172}" srcOrd="0" destOrd="0" presId="urn:microsoft.com/office/officeart/2005/8/layout/radial5"/>
    <dgm:cxn modelId="{6153B4F9-3034-4CA3-8C6D-16886352198F}" type="presParOf" srcId="{0644C3DF-819B-47EC-8FBD-C5AAA9BD12B4}" destId="{E7865307-4CBB-403F-81FE-47505603BA67}" srcOrd="6" destOrd="0" presId="urn:microsoft.com/office/officeart/2005/8/layout/radial5"/>
    <dgm:cxn modelId="{3094BD73-0A89-4AC7-BF6D-B456CE521A03}" type="presParOf" srcId="{0644C3DF-819B-47EC-8FBD-C5AAA9BD12B4}" destId="{8FA7A433-6BCB-4411-BE6F-6DEA84BAD8DF}" srcOrd="7" destOrd="0" presId="urn:microsoft.com/office/officeart/2005/8/layout/radial5"/>
    <dgm:cxn modelId="{0CF63FCE-EEB3-4DC7-AC84-F70B9C8BC2EB}" type="presParOf" srcId="{8FA7A433-6BCB-4411-BE6F-6DEA84BAD8DF}" destId="{18E79DA8-59D1-4298-8EF7-1ED54DC2772D}" srcOrd="0" destOrd="0" presId="urn:microsoft.com/office/officeart/2005/8/layout/radial5"/>
    <dgm:cxn modelId="{9D87F625-A3A5-46DE-8232-C72C058994E4}" type="presParOf" srcId="{0644C3DF-819B-47EC-8FBD-C5AAA9BD12B4}" destId="{52CDB5E9-C396-4C28-8AED-D2BDE4E898B7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3045AFD-3705-4D18-A7E3-3A1DFB54E7CA}" type="doc">
      <dgm:prSet loTypeId="urn:microsoft.com/office/officeart/2009/3/layout/RandomtoResult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5F632804-2868-46AE-889A-1B28DC4E5EA4}">
      <dgm:prSet phldrT="[Text]"/>
      <dgm:spPr/>
      <dgm:t>
        <a:bodyPr/>
        <a:lstStyle/>
        <a:p>
          <a:r>
            <a:rPr lang="sk-SK" dirty="0" smtClean="0"/>
            <a:t>Praktické ĽP otázky a otázniky poskytovateľov</a:t>
          </a:r>
          <a:endParaRPr lang="sk-SK" dirty="0"/>
        </a:p>
      </dgm:t>
    </dgm:pt>
    <dgm:pt modelId="{35D245CA-8407-46D1-BF61-73840836CC35}" type="parTrans" cxnId="{4AB10A99-C0A7-4903-B802-89046908825F}">
      <dgm:prSet/>
      <dgm:spPr/>
      <dgm:t>
        <a:bodyPr/>
        <a:lstStyle/>
        <a:p>
          <a:endParaRPr lang="sk-SK"/>
        </a:p>
      </dgm:t>
    </dgm:pt>
    <dgm:pt modelId="{75133BA7-9FA6-467C-BD4F-3570B71AB0DD}" type="sibTrans" cxnId="{4AB10A99-C0A7-4903-B802-89046908825F}">
      <dgm:prSet/>
      <dgm:spPr/>
      <dgm:t>
        <a:bodyPr/>
        <a:lstStyle/>
        <a:p>
          <a:endParaRPr lang="sk-SK"/>
        </a:p>
      </dgm:t>
    </dgm:pt>
    <dgm:pt modelId="{3268E332-FAEE-4EDA-AC1D-E028FB72A611}">
      <dgm:prSet phldrT="[Text]" custT="1"/>
      <dgm:spPr/>
      <dgm:t>
        <a:bodyPr/>
        <a:lstStyle/>
        <a:p>
          <a:r>
            <a:rPr lang="sk-SK" sz="2400" smtClean="0"/>
            <a:t>Nejednotnosť výkladu organizácií</a:t>
          </a:r>
          <a:endParaRPr lang="sk-SK" sz="2400" dirty="0"/>
        </a:p>
      </dgm:t>
    </dgm:pt>
    <dgm:pt modelId="{A6E1A3FB-049D-4709-B36B-B55A3480D431}" type="parTrans" cxnId="{E3104B0E-F3FA-4DFB-B254-F058D928D2AB}">
      <dgm:prSet/>
      <dgm:spPr/>
      <dgm:t>
        <a:bodyPr/>
        <a:lstStyle/>
        <a:p>
          <a:endParaRPr lang="sk-SK"/>
        </a:p>
      </dgm:t>
    </dgm:pt>
    <dgm:pt modelId="{5FB26D9B-F8DB-4983-9285-D80EE79F52DC}" type="sibTrans" cxnId="{E3104B0E-F3FA-4DFB-B254-F058D928D2AB}">
      <dgm:prSet/>
      <dgm:spPr/>
      <dgm:t>
        <a:bodyPr/>
        <a:lstStyle/>
        <a:p>
          <a:endParaRPr lang="sk-SK"/>
        </a:p>
      </dgm:t>
    </dgm:pt>
    <dgm:pt modelId="{3B83073C-55BD-4E0E-A461-B1CDF5F6B6A5}">
      <dgm:prSet phldrT="[Text]"/>
      <dgm:spPr/>
      <dgm:t>
        <a:bodyPr/>
        <a:lstStyle/>
        <a:p>
          <a:r>
            <a:rPr lang="sk-SK" b="1" dirty="0" smtClean="0"/>
            <a:t>Odborné kolokvium</a:t>
          </a:r>
          <a:endParaRPr lang="sk-SK" b="1" dirty="0"/>
        </a:p>
      </dgm:t>
    </dgm:pt>
    <dgm:pt modelId="{5198B26F-BDA6-4EE6-A585-BEDA1128B66B}" type="parTrans" cxnId="{7FB1AB75-32AA-4FD2-B94C-CCEF12A11989}">
      <dgm:prSet/>
      <dgm:spPr/>
      <dgm:t>
        <a:bodyPr/>
        <a:lstStyle/>
        <a:p>
          <a:endParaRPr lang="sk-SK"/>
        </a:p>
      </dgm:t>
    </dgm:pt>
    <dgm:pt modelId="{8B810D06-A21E-490E-883A-14F19B943D67}" type="sibTrans" cxnId="{7FB1AB75-32AA-4FD2-B94C-CCEF12A11989}">
      <dgm:prSet/>
      <dgm:spPr/>
      <dgm:t>
        <a:bodyPr/>
        <a:lstStyle/>
        <a:p>
          <a:endParaRPr lang="sk-SK"/>
        </a:p>
      </dgm:t>
    </dgm:pt>
    <dgm:pt modelId="{C7BDE19B-FA34-46CD-A79B-89D669D4DC01}">
      <dgm:prSet phldrT="[Text]" phldr="1"/>
      <dgm:spPr/>
      <dgm:t>
        <a:bodyPr/>
        <a:lstStyle/>
        <a:p>
          <a:endParaRPr lang="sk-SK"/>
        </a:p>
      </dgm:t>
    </dgm:pt>
    <dgm:pt modelId="{1D0930EC-BD3A-4021-AB1B-8D5779CB8533}" type="parTrans" cxnId="{87E5B930-F2B5-4496-8B0B-EED7FC5C9C17}">
      <dgm:prSet/>
      <dgm:spPr/>
      <dgm:t>
        <a:bodyPr/>
        <a:lstStyle/>
        <a:p>
          <a:endParaRPr lang="sk-SK"/>
        </a:p>
      </dgm:t>
    </dgm:pt>
    <dgm:pt modelId="{860B0A3E-58FB-41C5-B0BE-BD30D54D6DD3}" type="sibTrans" cxnId="{87E5B930-F2B5-4496-8B0B-EED7FC5C9C17}">
      <dgm:prSet/>
      <dgm:spPr/>
      <dgm:t>
        <a:bodyPr/>
        <a:lstStyle/>
        <a:p>
          <a:endParaRPr lang="sk-SK"/>
        </a:p>
      </dgm:t>
    </dgm:pt>
    <dgm:pt modelId="{1F1BDC8D-48F2-4889-B930-1C9F11C96E23}" type="pres">
      <dgm:prSet presAssocID="{63045AFD-3705-4D18-A7E3-3A1DFB54E7CA}" presName="Name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sk-SK"/>
        </a:p>
      </dgm:t>
    </dgm:pt>
    <dgm:pt modelId="{84DCF939-2763-428B-BB01-B35FC009F75D}" type="pres">
      <dgm:prSet presAssocID="{5F632804-2868-46AE-889A-1B28DC4E5EA4}" presName="chaos" presStyleCnt="0"/>
      <dgm:spPr/>
    </dgm:pt>
    <dgm:pt modelId="{029CAAB0-FD2A-4D98-8E03-F6B029157A75}" type="pres">
      <dgm:prSet presAssocID="{5F632804-2868-46AE-889A-1B28DC4E5EA4}" presName="parTx1" presStyleLbl="revTx" presStyleIdx="0" presStyleCnt="3"/>
      <dgm:spPr/>
      <dgm:t>
        <a:bodyPr/>
        <a:lstStyle/>
        <a:p>
          <a:endParaRPr lang="sk-SK"/>
        </a:p>
      </dgm:t>
    </dgm:pt>
    <dgm:pt modelId="{5EE097B4-0DBE-4836-9E8E-3677504B2FF7}" type="pres">
      <dgm:prSet presAssocID="{5F632804-2868-46AE-889A-1B28DC4E5EA4}" presName="desTx1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77547F49-89F0-4168-9CA7-D3368257E1F7}" type="pres">
      <dgm:prSet presAssocID="{5F632804-2868-46AE-889A-1B28DC4E5EA4}" presName="c1" presStyleLbl="node1" presStyleIdx="0" presStyleCnt="19"/>
      <dgm:spPr/>
    </dgm:pt>
    <dgm:pt modelId="{066131D8-3B8F-4BF7-A316-F552733E589F}" type="pres">
      <dgm:prSet presAssocID="{5F632804-2868-46AE-889A-1B28DC4E5EA4}" presName="c2" presStyleLbl="node1" presStyleIdx="1" presStyleCnt="19"/>
      <dgm:spPr/>
    </dgm:pt>
    <dgm:pt modelId="{5145A9AF-B966-4E4C-B27A-BC0AF282D520}" type="pres">
      <dgm:prSet presAssocID="{5F632804-2868-46AE-889A-1B28DC4E5EA4}" presName="c3" presStyleLbl="node1" presStyleIdx="2" presStyleCnt="19"/>
      <dgm:spPr/>
    </dgm:pt>
    <dgm:pt modelId="{00C19C59-B1C3-415D-AC4A-A037D2CC699D}" type="pres">
      <dgm:prSet presAssocID="{5F632804-2868-46AE-889A-1B28DC4E5EA4}" presName="c4" presStyleLbl="node1" presStyleIdx="3" presStyleCnt="19"/>
      <dgm:spPr/>
    </dgm:pt>
    <dgm:pt modelId="{E5443EA9-2894-40A7-83B1-9372070137E6}" type="pres">
      <dgm:prSet presAssocID="{5F632804-2868-46AE-889A-1B28DC4E5EA4}" presName="c5" presStyleLbl="node1" presStyleIdx="4" presStyleCnt="19"/>
      <dgm:spPr/>
    </dgm:pt>
    <dgm:pt modelId="{43DF8B3A-03F9-4A99-8E3B-63586926DCBA}" type="pres">
      <dgm:prSet presAssocID="{5F632804-2868-46AE-889A-1B28DC4E5EA4}" presName="c6" presStyleLbl="node1" presStyleIdx="5" presStyleCnt="19"/>
      <dgm:spPr/>
    </dgm:pt>
    <dgm:pt modelId="{179AB7BC-E32A-47ED-B107-51895110949B}" type="pres">
      <dgm:prSet presAssocID="{5F632804-2868-46AE-889A-1B28DC4E5EA4}" presName="c7" presStyleLbl="node1" presStyleIdx="6" presStyleCnt="19"/>
      <dgm:spPr/>
    </dgm:pt>
    <dgm:pt modelId="{B819EE2C-1535-4316-9BB9-BE04939639C5}" type="pres">
      <dgm:prSet presAssocID="{5F632804-2868-46AE-889A-1B28DC4E5EA4}" presName="c8" presStyleLbl="node1" presStyleIdx="7" presStyleCnt="19"/>
      <dgm:spPr/>
    </dgm:pt>
    <dgm:pt modelId="{AE18811E-0417-4A62-8BF1-21A2E776FC06}" type="pres">
      <dgm:prSet presAssocID="{5F632804-2868-46AE-889A-1B28DC4E5EA4}" presName="c9" presStyleLbl="node1" presStyleIdx="8" presStyleCnt="19"/>
      <dgm:spPr/>
    </dgm:pt>
    <dgm:pt modelId="{15D0027C-349E-4AFE-BBC5-7BD47B0762B1}" type="pres">
      <dgm:prSet presAssocID="{5F632804-2868-46AE-889A-1B28DC4E5EA4}" presName="c10" presStyleLbl="node1" presStyleIdx="9" presStyleCnt="19"/>
      <dgm:spPr/>
    </dgm:pt>
    <dgm:pt modelId="{DDAA2AAF-602A-4794-AEF1-CC2BC8507E30}" type="pres">
      <dgm:prSet presAssocID="{5F632804-2868-46AE-889A-1B28DC4E5EA4}" presName="c11" presStyleLbl="node1" presStyleIdx="10" presStyleCnt="19"/>
      <dgm:spPr/>
    </dgm:pt>
    <dgm:pt modelId="{558AD2DA-9130-42AF-9233-71F390433FC7}" type="pres">
      <dgm:prSet presAssocID="{5F632804-2868-46AE-889A-1B28DC4E5EA4}" presName="c12" presStyleLbl="node1" presStyleIdx="11" presStyleCnt="19"/>
      <dgm:spPr/>
    </dgm:pt>
    <dgm:pt modelId="{DE5787F2-2E18-4D70-A35B-20E7CA29698E}" type="pres">
      <dgm:prSet presAssocID="{5F632804-2868-46AE-889A-1B28DC4E5EA4}" presName="c13" presStyleLbl="node1" presStyleIdx="12" presStyleCnt="19"/>
      <dgm:spPr/>
    </dgm:pt>
    <dgm:pt modelId="{FACB8A28-3144-4828-95EF-C86077CF9035}" type="pres">
      <dgm:prSet presAssocID="{5F632804-2868-46AE-889A-1B28DC4E5EA4}" presName="c14" presStyleLbl="node1" presStyleIdx="13" presStyleCnt="19"/>
      <dgm:spPr/>
    </dgm:pt>
    <dgm:pt modelId="{9BDF91C5-3AF3-4C8F-BABC-072B1FB7B2EC}" type="pres">
      <dgm:prSet presAssocID="{5F632804-2868-46AE-889A-1B28DC4E5EA4}" presName="c15" presStyleLbl="node1" presStyleIdx="14" presStyleCnt="19"/>
      <dgm:spPr/>
    </dgm:pt>
    <dgm:pt modelId="{C91F2949-5E6F-4FD1-A642-18760FACC5DE}" type="pres">
      <dgm:prSet presAssocID="{5F632804-2868-46AE-889A-1B28DC4E5EA4}" presName="c16" presStyleLbl="node1" presStyleIdx="15" presStyleCnt="19"/>
      <dgm:spPr/>
    </dgm:pt>
    <dgm:pt modelId="{DF2903C9-193F-4672-8FAD-CB4E2CB65FAA}" type="pres">
      <dgm:prSet presAssocID="{5F632804-2868-46AE-889A-1B28DC4E5EA4}" presName="c17" presStyleLbl="node1" presStyleIdx="16" presStyleCnt="19"/>
      <dgm:spPr/>
    </dgm:pt>
    <dgm:pt modelId="{664F1D79-F1F8-446B-9CBF-CFE90C83BC53}" type="pres">
      <dgm:prSet presAssocID="{5F632804-2868-46AE-889A-1B28DC4E5EA4}" presName="c18" presStyleLbl="node1" presStyleIdx="17" presStyleCnt="19"/>
      <dgm:spPr/>
    </dgm:pt>
    <dgm:pt modelId="{48067BB7-350D-4852-9F2F-B73FB7881616}" type="pres">
      <dgm:prSet presAssocID="{75133BA7-9FA6-467C-BD4F-3570B71AB0DD}" presName="chevronComposite1" presStyleCnt="0"/>
      <dgm:spPr/>
    </dgm:pt>
    <dgm:pt modelId="{38BE6388-9343-4132-BF4C-67C7F2F4119D}" type="pres">
      <dgm:prSet presAssocID="{75133BA7-9FA6-467C-BD4F-3570B71AB0DD}" presName="chevron1" presStyleLbl="sibTrans2D1" presStyleIdx="0" presStyleCnt="2"/>
      <dgm:spPr/>
    </dgm:pt>
    <dgm:pt modelId="{6C048311-FF60-454F-B6D5-24D92D39FA8F}" type="pres">
      <dgm:prSet presAssocID="{75133BA7-9FA6-467C-BD4F-3570B71AB0DD}" presName="spChevron1" presStyleCnt="0"/>
      <dgm:spPr/>
    </dgm:pt>
    <dgm:pt modelId="{332D62F1-CD13-442A-B7FE-65EC0F245A95}" type="pres">
      <dgm:prSet presAssocID="{75133BA7-9FA6-467C-BD4F-3570B71AB0DD}" presName="overlap" presStyleCnt="0"/>
      <dgm:spPr/>
    </dgm:pt>
    <dgm:pt modelId="{89DE0991-4707-49B1-AA10-DAA427209BDA}" type="pres">
      <dgm:prSet presAssocID="{75133BA7-9FA6-467C-BD4F-3570B71AB0DD}" presName="chevronComposite2" presStyleCnt="0"/>
      <dgm:spPr/>
    </dgm:pt>
    <dgm:pt modelId="{D0062100-8273-4CBE-B8CD-9C25B70EB857}" type="pres">
      <dgm:prSet presAssocID="{75133BA7-9FA6-467C-BD4F-3570B71AB0DD}" presName="chevron2" presStyleLbl="sibTrans2D1" presStyleIdx="1" presStyleCnt="2"/>
      <dgm:spPr/>
    </dgm:pt>
    <dgm:pt modelId="{1EC723CA-B24C-4698-93B0-863736064285}" type="pres">
      <dgm:prSet presAssocID="{75133BA7-9FA6-467C-BD4F-3570B71AB0DD}" presName="spChevron2" presStyleCnt="0"/>
      <dgm:spPr/>
    </dgm:pt>
    <dgm:pt modelId="{0F1BDFB4-1B89-4B1C-9576-0EED4A2B7814}" type="pres">
      <dgm:prSet presAssocID="{3B83073C-55BD-4E0E-A461-B1CDF5F6B6A5}" presName="last" presStyleCnt="0"/>
      <dgm:spPr/>
    </dgm:pt>
    <dgm:pt modelId="{FB8970ED-B43A-445F-A1CB-25A6A949C271}" type="pres">
      <dgm:prSet presAssocID="{3B83073C-55BD-4E0E-A461-B1CDF5F6B6A5}" presName="circleTx" presStyleLbl="node1" presStyleIdx="18" presStyleCnt="19"/>
      <dgm:spPr/>
      <dgm:t>
        <a:bodyPr/>
        <a:lstStyle/>
        <a:p>
          <a:endParaRPr lang="sk-SK"/>
        </a:p>
      </dgm:t>
    </dgm:pt>
    <dgm:pt modelId="{D3D6F1E5-4915-467A-BAE2-32589D692BFB}" type="pres">
      <dgm:prSet presAssocID="{3B83073C-55BD-4E0E-A461-B1CDF5F6B6A5}" presName="desTxN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6FEB4039-FF09-4E33-A26C-28AFDB14C120}" type="pres">
      <dgm:prSet presAssocID="{3B83073C-55BD-4E0E-A461-B1CDF5F6B6A5}" presName="spN" presStyleCnt="0"/>
      <dgm:spPr/>
    </dgm:pt>
  </dgm:ptLst>
  <dgm:cxnLst>
    <dgm:cxn modelId="{E3104B0E-F3FA-4DFB-B254-F058D928D2AB}" srcId="{5F632804-2868-46AE-889A-1B28DC4E5EA4}" destId="{3268E332-FAEE-4EDA-AC1D-E028FB72A611}" srcOrd="0" destOrd="0" parTransId="{A6E1A3FB-049D-4709-B36B-B55A3480D431}" sibTransId="{5FB26D9B-F8DB-4983-9285-D80EE79F52DC}"/>
    <dgm:cxn modelId="{8DCEC086-B773-454C-B421-3FC8B19A6AF8}" type="presOf" srcId="{3268E332-FAEE-4EDA-AC1D-E028FB72A611}" destId="{5EE097B4-0DBE-4836-9E8E-3677504B2FF7}" srcOrd="0" destOrd="0" presId="urn:microsoft.com/office/officeart/2009/3/layout/RandomtoResultProcess"/>
    <dgm:cxn modelId="{EAFBD2B5-2C48-4674-B708-827BDA52D10A}" type="presOf" srcId="{63045AFD-3705-4D18-A7E3-3A1DFB54E7CA}" destId="{1F1BDC8D-48F2-4889-B930-1C9F11C96E23}" srcOrd="0" destOrd="0" presId="urn:microsoft.com/office/officeart/2009/3/layout/RandomtoResultProcess"/>
    <dgm:cxn modelId="{0F9AC659-BD38-441C-BBEF-C31FB7123F70}" type="presOf" srcId="{C7BDE19B-FA34-46CD-A79B-89D669D4DC01}" destId="{D3D6F1E5-4915-467A-BAE2-32589D692BFB}" srcOrd="0" destOrd="0" presId="urn:microsoft.com/office/officeart/2009/3/layout/RandomtoResultProcess"/>
    <dgm:cxn modelId="{FF2E7200-0C82-4499-ADC2-B91F02ED2E2B}" type="presOf" srcId="{3B83073C-55BD-4E0E-A461-B1CDF5F6B6A5}" destId="{FB8970ED-B43A-445F-A1CB-25A6A949C271}" srcOrd="0" destOrd="0" presId="urn:microsoft.com/office/officeart/2009/3/layout/RandomtoResultProcess"/>
    <dgm:cxn modelId="{7FB1AB75-32AA-4FD2-B94C-CCEF12A11989}" srcId="{63045AFD-3705-4D18-A7E3-3A1DFB54E7CA}" destId="{3B83073C-55BD-4E0E-A461-B1CDF5F6B6A5}" srcOrd="1" destOrd="0" parTransId="{5198B26F-BDA6-4EE6-A585-BEDA1128B66B}" sibTransId="{8B810D06-A21E-490E-883A-14F19B943D67}"/>
    <dgm:cxn modelId="{627E3445-E82C-4AD0-B32F-E0E905B8FCC5}" type="presOf" srcId="{5F632804-2868-46AE-889A-1B28DC4E5EA4}" destId="{029CAAB0-FD2A-4D98-8E03-F6B029157A75}" srcOrd="0" destOrd="0" presId="urn:microsoft.com/office/officeart/2009/3/layout/RandomtoResultProcess"/>
    <dgm:cxn modelId="{87E5B930-F2B5-4496-8B0B-EED7FC5C9C17}" srcId="{3B83073C-55BD-4E0E-A461-B1CDF5F6B6A5}" destId="{C7BDE19B-FA34-46CD-A79B-89D669D4DC01}" srcOrd="0" destOrd="0" parTransId="{1D0930EC-BD3A-4021-AB1B-8D5779CB8533}" sibTransId="{860B0A3E-58FB-41C5-B0BE-BD30D54D6DD3}"/>
    <dgm:cxn modelId="{4AB10A99-C0A7-4903-B802-89046908825F}" srcId="{63045AFD-3705-4D18-A7E3-3A1DFB54E7CA}" destId="{5F632804-2868-46AE-889A-1B28DC4E5EA4}" srcOrd="0" destOrd="0" parTransId="{35D245CA-8407-46D1-BF61-73840836CC35}" sibTransId="{75133BA7-9FA6-467C-BD4F-3570B71AB0DD}"/>
    <dgm:cxn modelId="{F93616EB-B609-4891-9A48-E014D78F0D55}" type="presParOf" srcId="{1F1BDC8D-48F2-4889-B930-1C9F11C96E23}" destId="{84DCF939-2763-428B-BB01-B35FC009F75D}" srcOrd="0" destOrd="0" presId="urn:microsoft.com/office/officeart/2009/3/layout/RandomtoResultProcess"/>
    <dgm:cxn modelId="{E6D3FE81-A19B-420E-B811-8EAFA73CE2E8}" type="presParOf" srcId="{84DCF939-2763-428B-BB01-B35FC009F75D}" destId="{029CAAB0-FD2A-4D98-8E03-F6B029157A75}" srcOrd="0" destOrd="0" presId="urn:microsoft.com/office/officeart/2009/3/layout/RandomtoResultProcess"/>
    <dgm:cxn modelId="{A26F68E4-8534-4681-B81D-41466D61A2D0}" type="presParOf" srcId="{84DCF939-2763-428B-BB01-B35FC009F75D}" destId="{5EE097B4-0DBE-4836-9E8E-3677504B2FF7}" srcOrd="1" destOrd="0" presId="urn:microsoft.com/office/officeart/2009/3/layout/RandomtoResultProcess"/>
    <dgm:cxn modelId="{BDCBA90E-AA24-4A6C-8E7F-B1A94E73A89C}" type="presParOf" srcId="{84DCF939-2763-428B-BB01-B35FC009F75D}" destId="{77547F49-89F0-4168-9CA7-D3368257E1F7}" srcOrd="2" destOrd="0" presId="urn:microsoft.com/office/officeart/2009/3/layout/RandomtoResultProcess"/>
    <dgm:cxn modelId="{AFCD66F1-6F02-471B-9554-B8AA0B65261D}" type="presParOf" srcId="{84DCF939-2763-428B-BB01-B35FC009F75D}" destId="{066131D8-3B8F-4BF7-A316-F552733E589F}" srcOrd="3" destOrd="0" presId="urn:microsoft.com/office/officeart/2009/3/layout/RandomtoResultProcess"/>
    <dgm:cxn modelId="{CEF4DB1F-3EE3-45A1-92FB-84D13C076742}" type="presParOf" srcId="{84DCF939-2763-428B-BB01-B35FC009F75D}" destId="{5145A9AF-B966-4E4C-B27A-BC0AF282D520}" srcOrd="4" destOrd="0" presId="urn:microsoft.com/office/officeart/2009/3/layout/RandomtoResultProcess"/>
    <dgm:cxn modelId="{62CB8712-49F3-4597-92C0-112E3F2262BC}" type="presParOf" srcId="{84DCF939-2763-428B-BB01-B35FC009F75D}" destId="{00C19C59-B1C3-415D-AC4A-A037D2CC699D}" srcOrd="5" destOrd="0" presId="urn:microsoft.com/office/officeart/2009/3/layout/RandomtoResultProcess"/>
    <dgm:cxn modelId="{69042585-6A1F-4100-9BF8-B54C563E9F1F}" type="presParOf" srcId="{84DCF939-2763-428B-BB01-B35FC009F75D}" destId="{E5443EA9-2894-40A7-83B1-9372070137E6}" srcOrd="6" destOrd="0" presId="urn:microsoft.com/office/officeart/2009/3/layout/RandomtoResultProcess"/>
    <dgm:cxn modelId="{7BC5B413-EC91-41C6-8B27-0BA0556E46C0}" type="presParOf" srcId="{84DCF939-2763-428B-BB01-B35FC009F75D}" destId="{43DF8B3A-03F9-4A99-8E3B-63586926DCBA}" srcOrd="7" destOrd="0" presId="urn:microsoft.com/office/officeart/2009/3/layout/RandomtoResultProcess"/>
    <dgm:cxn modelId="{47FD9F2E-259D-41BC-80CB-55CB012BF708}" type="presParOf" srcId="{84DCF939-2763-428B-BB01-B35FC009F75D}" destId="{179AB7BC-E32A-47ED-B107-51895110949B}" srcOrd="8" destOrd="0" presId="urn:microsoft.com/office/officeart/2009/3/layout/RandomtoResultProcess"/>
    <dgm:cxn modelId="{56BBA884-89F3-49DE-AC5C-1AD974AB3869}" type="presParOf" srcId="{84DCF939-2763-428B-BB01-B35FC009F75D}" destId="{B819EE2C-1535-4316-9BB9-BE04939639C5}" srcOrd="9" destOrd="0" presId="urn:microsoft.com/office/officeart/2009/3/layout/RandomtoResultProcess"/>
    <dgm:cxn modelId="{2018CF97-D4C9-47AF-B00C-39108934A8CB}" type="presParOf" srcId="{84DCF939-2763-428B-BB01-B35FC009F75D}" destId="{AE18811E-0417-4A62-8BF1-21A2E776FC06}" srcOrd="10" destOrd="0" presId="urn:microsoft.com/office/officeart/2009/3/layout/RandomtoResultProcess"/>
    <dgm:cxn modelId="{166B2277-9A49-4C28-8F05-7A83DE770F1C}" type="presParOf" srcId="{84DCF939-2763-428B-BB01-B35FC009F75D}" destId="{15D0027C-349E-4AFE-BBC5-7BD47B0762B1}" srcOrd="11" destOrd="0" presId="urn:microsoft.com/office/officeart/2009/3/layout/RandomtoResultProcess"/>
    <dgm:cxn modelId="{35A92349-4B31-454A-B2ED-12A8AA3F9D38}" type="presParOf" srcId="{84DCF939-2763-428B-BB01-B35FC009F75D}" destId="{DDAA2AAF-602A-4794-AEF1-CC2BC8507E30}" srcOrd="12" destOrd="0" presId="urn:microsoft.com/office/officeart/2009/3/layout/RandomtoResultProcess"/>
    <dgm:cxn modelId="{C2CCC9BF-2821-454F-B585-872713F70760}" type="presParOf" srcId="{84DCF939-2763-428B-BB01-B35FC009F75D}" destId="{558AD2DA-9130-42AF-9233-71F390433FC7}" srcOrd="13" destOrd="0" presId="urn:microsoft.com/office/officeart/2009/3/layout/RandomtoResultProcess"/>
    <dgm:cxn modelId="{240A7D78-B201-4E5B-AFF2-E3DFD7BD15EC}" type="presParOf" srcId="{84DCF939-2763-428B-BB01-B35FC009F75D}" destId="{DE5787F2-2E18-4D70-A35B-20E7CA29698E}" srcOrd="14" destOrd="0" presId="urn:microsoft.com/office/officeart/2009/3/layout/RandomtoResultProcess"/>
    <dgm:cxn modelId="{394F8750-D91D-4378-A896-507A4A40D9A1}" type="presParOf" srcId="{84DCF939-2763-428B-BB01-B35FC009F75D}" destId="{FACB8A28-3144-4828-95EF-C86077CF9035}" srcOrd="15" destOrd="0" presId="urn:microsoft.com/office/officeart/2009/3/layout/RandomtoResultProcess"/>
    <dgm:cxn modelId="{89922F21-2356-4CFA-82EF-F95E05DA1442}" type="presParOf" srcId="{84DCF939-2763-428B-BB01-B35FC009F75D}" destId="{9BDF91C5-3AF3-4C8F-BABC-072B1FB7B2EC}" srcOrd="16" destOrd="0" presId="urn:microsoft.com/office/officeart/2009/3/layout/RandomtoResultProcess"/>
    <dgm:cxn modelId="{5765F75E-113C-4CDF-9C4D-AECDCE153DE8}" type="presParOf" srcId="{84DCF939-2763-428B-BB01-B35FC009F75D}" destId="{C91F2949-5E6F-4FD1-A642-18760FACC5DE}" srcOrd="17" destOrd="0" presId="urn:microsoft.com/office/officeart/2009/3/layout/RandomtoResultProcess"/>
    <dgm:cxn modelId="{DA1DB3BB-85B5-4227-8052-69D9BCA88A18}" type="presParOf" srcId="{84DCF939-2763-428B-BB01-B35FC009F75D}" destId="{DF2903C9-193F-4672-8FAD-CB4E2CB65FAA}" srcOrd="18" destOrd="0" presId="urn:microsoft.com/office/officeart/2009/3/layout/RandomtoResultProcess"/>
    <dgm:cxn modelId="{71FE11C3-B366-45B8-9B76-1702F8843911}" type="presParOf" srcId="{84DCF939-2763-428B-BB01-B35FC009F75D}" destId="{664F1D79-F1F8-446B-9CBF-CFE90C83BC53}" srcOrd="19" destOrd="0" presId="urn:microsoft.com/office/officeart/2009/3/layout/RandomtoResultProcess"/>
    <dgm:cxn modelId="{56C5E9B6-1338-4BCA-8BCD-17E8A666D273}" type="presParOf" srcId="{1F1BDC8D-48F2-4889-B930-1C9F11C96E23}" destId="{48067BB7-350D-4852-9F2F-B73FB7881616}" srcOrd="1" destOrd="0" presId="urn:microsoft.com/office/officeart/2009/3/layout/RandomtoResultProcess"/>
    <dgm:cxn modelId="{E51BA6AE-5F49-4BE7-9B36-B8EBDB23633B}" type="presParOf" srcId="{48067BB7-350D-4852-9F2F-B73FB7881616}" destId="{38BE6388-9343-4132-BF4C-67C7F2F4119D}" srcOrd="0" destOrd="0" presId="urn:microsoft.com/office/officeart/2009/3/layout/RandomtoResultProcess"/>
    <dgm:cxn modelId="{FDAD2287-9133-42BA-B041-1BC689BEEF97}" type="presParOf" srcId="{48067BB7-350D-4852-9F2F-B73FB7881616}" destId="{6C048311-FF60-454F-B6D5-24D92D39FA8F}" srcOrd="1" destOrd="0" presId="urn:microsoft.com/office/officeart/2009/3/layout/RandomtoResultProcess"/>
    <dgm:cxn modelId="{D49D7636-F0C7-470D-877A-C166E2270329}" type="presParOf" srcId="{1F1BDC8D-48F2-4889-B930-1C9F11C96E23}" destId="{332D62F1-CD13-442A-B7FE-65EC0F245A95}" srcOrd="2" destOrd="0" presId="urn:microsoft.com/office/officeart/2009/3/layout/RandomtoResultProcess"/>
    <dgm:cxn modelId="{2C06E018-C4AD-4FA5-9363-982FA844947B}" type="presParOf" srcId="{1F1BDC8D-48F2-4889-B930-1C9F11C96E23}" destId="{89DE0991-4707-49B1-AA10-DAA427209BDA}" srcOrd="3" destOrd="0" presId="urn:microsoft.com/office/officeart/2009/3/layout/RandomtoResultProcess"/>
    <dgm:cxn modelId="{28C2A5B9-C43D-4C68-B421-B2673D06038F}" type="presParOf" srcId="{89DE0991-4707-49B1-AA10-DAA427209BDA}" destId="{D0062100-8273-4CBE-B8CD-9C25B70EB857}" srcOrd="0" destOrd="0" presId="urn:microsoft.com/office/officeart/2009/3/layout/RandomtoResultProcess"/>
    <dgm:cxn modelId="{A021396D-C6FC-460E-A942-D28F0594F007}" type="presParOf" srcId="{89DE0991-4707-49B1-AA10-DAA427209BDA}" destId="{1EC723CA-B24C-4698-93B0-863736064285}" srcOrd="1" destOrd="0" presId="urn:microsoft.com/office/officeart/2009/3/layout/RandomtoResultProcess"/>
    <dgm:cxn modelId="{2AE3FB6F-258D-42F1-A4BA-E44F0757770D}" type="presParOf" srcId="{1F1BDC8D-48F2-4889-B930-1C9F11C96E23}" destId="{0F1BDFB4-1B89-4B1C-9576-0EED4A2B7814}" srcOrd="4" destOrd="0" presId="urn:microsoft.com/office/officeart/2009/3/layout/RandomtoResultProcess"/>
    <dgm:cxn modelId="{5B20A701-BE2C-410C-B1A5-FE0C21634206}" type="presParOf" srcId="{0F1BDFB4-1B89-4B1C-9576-0EED4A2B7814}" destId="{FB8970ED-B43A-445F-A1CB-25A6A949C271}" srcOrd="0" destOrd="0" presId="urn:microsoft.com/office/officeart/2009/3/layout/RandomtoResultProcess"/>
    <dgm:cxn modelId="{E5B528D5-7F62-442D-826D-7574C78064BC}" type="presParOf" srcId="{0F1BDFB4-1B89-4B1C-9576-0EED4A2B7814}" destId="{D3D6F1E5-4915-467A-BAE2-32589D692BFB}" srcOrd="1" destOrd="0" presId="urn:microsoft.com/office/officeart/2009/3/layout/RandomtoResultProcess"/>
    <dgm:cxn modelId="{FF6B65C2-56EE-4D36-99CD-4F0C891F1010}" type="presParOf" srcId="{0F1BDFB4-1B89-4B1C-9576-0EED4A2B7814}" destId="{6FEB4039-FF09-4E33-A26C-28AFDB14C120}" srcOrd="2" destOrd="0" presId="urn:microsoft.com/office/officeart/2009/3/layout/RandomtoResult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944457B-4943-42B8-9DA8-AB097DE44BF8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008A3859-8B58-4636-9DB4-674C81C0480D}">
      <dgm:prSet phldrT="[Text]" custT="1"/>
      <dgm:spPr/>
      <dgm:t>
        <a:bodyPr/>
        <a:lstStyle/>
        <a:p>
          <a:r>
            <a:rPr lang="sk-SK" sz="1800" b="1" dirty="0" smtClean="0"/>
            <a:t>Dopracovanie textu HM, odovzdanie</a:t>
          </a:r>
        </a:p>
        <a:p>
          <a:r>
            <a:rPr lang="sk-SK" sz="1800" b="0" dirty="0" smtClean="0"/>
            <a:t>(XII/2016)</a:t>
          </a:r>
          <a:endParaRPr lang="sk-SK" sz="1800" b="0" dirty="0"/>
        </a:p>
      </dgm:t>
    </dgm:pt>
    <dgm:pt modelId="{8F6238D0-6AD2-4811-939A-253F0E8041C8}" type="parTrans" cxnId="{1E506701-45AE-43F7-834B-99C81F3F1FEE}">
      <dgm:prSet/>
      <dgm:spPr/>
      <dgm:t>
        <a:bodyPr/>
        <a:lstStyle/>
        <a:p>
          <a:endParaRPr lang="sk-SK"/>
        </a:p>
      </dgm:t>
    </dgm:pt>
    <dgm:pt modelId="{F803DBAE-FAE2-40C8-8180-F964FD53FB2B}" type="sibTrans" cxnId="{1E506701-45AE-43F7-834B-99C81F3F1FEE}">
      <dgm:prSet/>
      <dgm:spPr/>
      <dgm:t>
        <a:bodyPr/>
        <a:lstStyle/>
        <a:p>
          <a:endParaRPr lang="sk-SK"/>
        </a:p>
      </dgm:t>
    </dgm:pt>
    <dgm:pt modelId="{BBD8907D-DA81-4CA8-9D67-7AD851A456C5}">
      <dgm:prSet phldrT="[Text]" custT="1"/>
      <dgm:spPr/>
      <dgm:t>
        <a:bodyPr/>
        <a:lstStyle/>
        <a:p>
          <a:r>
            <a:rPr lang="sk-SK" sz="4000" b="1" dirty="0" smtClean="0">
              <a:solidFill>
                <a:srgbClr val="FF0000"/>
              </a:solidFill>
            </a:rPr>
            <a:t>NP-Q </a:t>
          </a:r>
          <a:endParaRPr lang="sk-SK" sz="4000" b="1" dirty="0">
            <a:solidFill>
              <a:srgbClr val="FF0000"/>
            </a:solidFill>
          </a:endParaRPr>
        </a:p>
      </dgm:t>
    </dgm:pt>
    <dgm:pt modelId="{A354B969-282D-4AA3-885E-0E59388385D0}" type="parTrans" cxnId="{AC3B91F8-35F6-45DC-BE2E-926E80BE7D08}">
      <dgm:prSet/>
      <dgm:spPr/>
      <dgm:t>
        <a:bodyPr/>
        <a:lstStyle/>
        <a:p>
          <a:endParaRPr lang="sk-SK"/>
        </a:p>
      </dgm:t>
    </dgm:pt>
    <dgm:pt modelId="{17F3BE83-80EE-470E-9E24-8A78BE55AD6C}" type="sibTrans" cxnId="{AC3B91F8-35F6-45DC-BE2E-926E80BE7D08}">
      <dgm:prSet/>
      <dgm:spPr/>
      <dgm:t>
        <a:bodyPr/>
        <a:lstStyle/>
        <a:p>
          <a:endParaRPr lang="sk-SK"/>
        </a:p>
      </dgm:t>
    </dgm:pt>
    <dgm:pt modelId="{BBCCF6E1-84D0-4C5C-B684-5B03E5319821}" type="pres">
      <dgm:prSet presAssocID="{2944457B-4943-42B8-9DA8-AB097DE44BF8}" presName="arrowDiagram" presStyleCnt="0">
        <dgm:presLayoutVars>
          <dgm:chMax val="5"/>
          <dgm:dir/>
          <dgm:resizeHandles val="exact"/>
        </dgm:presLayoutVars>
      </dgm:prSet>
      <dgm:spPr/>
    </dgm:pt>
    <dgm:pt modelId="{534F504E-0CCA-4092-AE92-203E658F49F7}" type="pres">
      <dgm:prSet presAssocID="{2944457B-4943-42B8-9DA8-AB097DE44BF8}" presName="arrow" presStyleLbl="bgShp" presStyleIdx="0" presStyleCnt="1"/>
      <dgm:spPr/>
    </dgm:pt>
    <dgm:pt modelId="{6B3CDB37-5E85-48D3-87DB-0792E3186A97}" type="pres">
      <dgm:prSet presAssocID="{2944457B-4943-42B8-9DA8-AB097DE44BF8}" presName="arrowDiagram2" presStyleCnt="0"/>
      <dgm:spPr/>
    </dgm:pt>
    <dgm:pt modelId="{C7DB5FEA-7B75-4C2D-B079-3B20AEB9E0CE}" type="pres">
      <dgm:prSet presAssocID="{008A3859-8B58-4636-9DB4-674C81C0480D}" presName="bullet2a" presStyleLbl="node1" presStyleIdx="0" presStyleCnt="2"/>
      <dgm:spPr/>
    </dgm:pt>
    <dgm:pt modelId="{6F466B7C-70A0-4057-8900-B1F0ED9CEAAD}" type="pres">
      <dgm:prSet presAssocID="{008A3859-8B58-4636-9DB4-674C81C0480D}" presName="textBox2a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5C62F3FD-1A84-4AE3-AB99-E64218D83697}" type="pres">
      <dgm:prSet presAssocID="{BBD8907D-DA81-4CA8-9D67-7AD851A456C5}" presName="bullet2b" presStyleLbl="node1" presStyleIdx="1" presStyleCnt="2"/>
      <dgm:spPr/>
    </dgm:pt>
    <dgm:pt modelId="{15D53F3C-34A3-4FB9-BAA4-F55A3A70C8FE}" type="pres">
      <dgm:prSet presAssocID="{BBD8907D-DA81-4CA8-9D67-7AD851A456C5}" presName="textBox2b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1E506701-45AE-43F7-834B-99C81F3F1FEE}" srcId="{2944457B-4943-42B8-9DA8-AB097DE44BF8}" destId="{008A3859-8B58-4636-9DB4-674C81C0480D}" srcOrd="0" destOrd="0" parTransId="{8F6238D0-6AD2-4811-939A-253F0E8041C8}" sibTransId="{F803DBAE-FAE2-40C8-8180-F964FD53FB2B}"/>
    <dgm:cxn modelId="{B9791EE7-DCF3-45CE-A6F0-F3C22DA9F206}" type="presOf" srcId="{008A3859-8B58-4636-9DB4-674C81C0480D}" destId="{6F466B7C-70A0-4057-8900-B1F0ED9CEAAD}" srcOrd="0" destOrd="0" presId="urn:microsoft.com/office/officeart/2005/8/layout/arrow2"/>
    <dgm:cxn modelId="{7056734D-CB1C-441F-BF9F-240D1E47E82D}" type="presOf" srcId="{2944457B-4943-42B8-9DA8-AB097DE44BF8}" destId="{BBCCF6E1-84D0-4C5C-B684-5B03E5319821}" srcOrd="0" destOrd="0" presId="urn:microsoft.com/office/officeart/2005/8/layout/arrow2"/>
    <dgm:cxn modelId="{BAADC32A-2DEF-4B1D-9AED-63FC3E7D966A}" type="presOf" srcId="{BBD8907D-DA81-4CA8-9D67-7AD851A456C5}" destId="{15D53F3C-34A3-4FB9-BAA4-F55A3A70C8FE}" srcOrd="0" destOrd="0" presId="urn:microsoft.com/office/officeart/2005/8/layout/arrow2"/>
    <dgm:cxn modelId="{AC3B91F8-35F6-45DC-BE2E-926E80BE7D08}" srcId="{2944457B-4943-42B8-9DA8-AB097DE44BF8}" destId="{BBD8907D-DA81-4CA8-9D67-7AD851A456C5}" srcOrd="1" destOrd="0" parTransId="{A354B969-282D-4AA3-885E-0E59388385D0}" sibTransId="{17F3BE83-80EE-470E-9E24-8A78BE55AD6C}"/>
    <dgm:cxn modelId="{86C3D2B4-11B4-4E56-8E6E-AC75057DB832}" type="presParOf" srcId="{BBCCF6E1-84D0-4C5C-B684-5B03E5319821}" destId="{534F504E-0CCA-4092-AE92-203E658F49F7}" srcOrd="0" destOrd="0" presId="urn:microsoft.com/office/officeart/2005/8/layout/arrow2"/>
    <dgm:cxn modelId="{616D595B-F240-44EB-AD26-B144206D6493}" type="presParOf" srcId="{BBCCF6E1-84D0-4C5C-B684-5B03E5319821}" destId="{6B3CDB37-5E85-48D3-87DB-0792E3186A97}" srcOrd="1" destOrd="0" presId="urn:microsoft.com/office/officeart/2005/8/layout/arrow2"/>
    <dgm:cxn modelId="{F8A4AE43-EB2D-4DE6-81C3-C57A3A044662}" type="presParOf" srcId="{6B3CDB37-5E85-48D3-87DB-0792E3186A97}" destId="{C7DB5FEA-7B75-4C2D-B079-3B20AEB9E0CE}" srcOrd="0" destOrd="0" presId="urn:microsoft.com/office/officeart/2005/8/layout/arrow2"/>
    <dgm:cxn modelId="{C4CD6A54-0123-4215-8ABC-74D278D0AE33}" type="presParOf" srcId="{6B3CDB37-5E85-48D3-87DB-0792E3186A97}" destId="{6F466B7C-70A0-4057-8900-B1F0ED9CEAAD}" srcOrd="1" destOrd="0" presId="urn:microsoft.com/office/officeart/2005/8/layout/arrow2"/>
    <dgm:cxn modelId="{0AF5A52B-C688-46CE-8290-82616BA5448C}" type="presParOf" srcId="{6B3CDB37-5E85-48D3-87DB-0792E3186A97}" destId="{5C62F3FD-1A84-4AE3-AB99-E64218D83697}" srcOrd="2" destOrd="0" presId="urn:microsoft.com/office/officeart/2005/8/layout/arrow2"/>
    <dgm:cxn modelId="{BC479B9A-268E-4B10-88A1-92615051EAF9}" type="presParOf" srcId="{6B3CDB37-5E85-48D3-87DB-0792E3186A97}" destId="{15D53F3C-34A3-4FB9-BAA4-F55A3A70C8FE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205D3A-7F9B-498C-9E1B-BF9E49C7F0E2}">
      <dsp:nvSpPr>
        <dsp:cNvPr id="0" name=""/>
        <dsp:cNvSpPr/>
      </dsp:nvSpPr>
      <dsp:spPr>
        <a:xfrm>
          <a:off x="2155507" y="2277603"/>
          <a:ext cx="1784985" cy="1784985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900" b="1" kern="1200" dirty="0" smtClean="0"/>
            <a:t>Kontext OKS</a:t>
          </a:r>
          <a:endParaRPr lang="sk-SK" sz="2900" b="1" kern="1200" dirty="0"/>
        </a:p>
      </dsp:txBody>
      <dsp:txXfrm>
        <a:off x="2416912" y="2539008"/>
        <a:ext cx="1262175" cy="1262175"/>
      </dsp:txXfrm>
    </dsp:sp>
    <dsp:sp modelId="{426197EC-034A-4424-B9B9-A5FF5AAD0B4B}">
      <dsp:nvSpPr>
        <dsp:cNvPr id="0" name=""/>
        <dsp:cNvSpPr/>
      </dsp:nvSpPr>
      <dsp:spPr>
        <a:xfrm rot="12900000">
          <a:off x="871449" y="1920360"/>
          <a:ext cx="1510013" cy="50872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8551CA-00E4-48BF-A255-5C8366FCAAB1}">
      <dsp:nvSpPr>
        <dsp:cNvPr id="0" name=""/>
        <dsp:cNvSpPr/>
      </dsp:nvSpPr>
      <dsp:spPr>
        <a:xfrm>
          <a:off x="160123" y="1063372"/>
          <a:ext cx="1695735" cy="13565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kern="1200" dirty="0" smtClean="0"/>
            <a:t>štrukturálne</a:t>
          </a:r>
          <a:endParaRPr lang="sk-SK" sz="2400" kern="1200" dirty="0"/>
        </a:p>
      </dsp:txBody>
      <dsp:txXfrm>
        <a:off x="199856" y="1103105"/>
        <a:ext cx="1616269" cy="1277122"/>
      </dsp:txXfrm>
    </dsp:sp>
    <dsp:sp modelId="{D98E63A5-A77A-4183-9769-E79980B27E03}">
      <dsp:nvSpPr>
        <dsp:cNvPr id="0" name=""/>
        <dsp:cNvSpPr/>
      </dsp:nvSpPr>
      <dsp:spPr>
        <a:xfrm rot="16200000">
          <a:off x="2292993" y="1180352"/>
          <a:ext cx="1510013" cy="50872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9CF6F7-A220-4FF7-BC79-2F1E69B7F87C}">
      <dsp:nvSpPr>
        <dsp:cNvPr id="0" name=""/>
        <dsp:cNvSpPr/>
      </dsp:nvSpPr>
      <dsp:spPr>
        <a:xfrm>
          <a:off x="2200132" y="1411"/>
          <a:ext cx="1695735" cy="13565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kern="1200" dirty="0" smtClean="0"/>
            <a:t>procesné</a:t>
          </a:r>
          <a:endParaRPr lang="sk-SK" sz="2400" kern="1200" dirty="0"/>
        </a:p>
      </dsp:txBody>
      <dsp:txXfrm>
        <a:off x="2239865" y="41144"/>
        <a:ext cx="1616269" cy="1277122"/>
      </dsp:txXfrm>
    </dsp:sp>
    <dsp:sp modelId="{4E786543-08A8-4D3B-8F63-5AB00E4A3509}">
      <dsp:nvSpPr>
        <dsp:cNvPr id="0" name=""/>
        <dsp:cNvSpPr/>
      </dsp:nvSpPr>
      <dsp:spPr>
        <a:xfrm rot="19500000">
          <a:off x="3714536" y="1920360"/>
          <a:ext cx="1510013" cy="50872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73117B-34A1-409D-B11A-A4C774247C6F}">
      <dsp:nvSpPr>
        <dsp:cNvPr id="0" name=""/>
        <dsp:cNvSpPr/>
      </dsp:nvSpPr>
      <dsp:spPr>
        <a:xfrm>
          <a:off x="4240140" y="1063372"/>
          <a:ext cx="1695735" cy="13565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kern="1200" dirty="0" smtClean="0"/>
            <a:t>obsahové</a:t>
          </a:r>
          <a:endParaRPr lang="sk-SK" sz="2400" kern="1200" dirty="0"/>
        </a:p>
      </dsp:txBody>
      <dsp:txXfrm>
        <a:off x="4279873" y="1103105"/>
        <a:ext cx="1616269" cy="12771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F908A0-D785-4E62-A810-489F2D288E4D}">
      <dsp:nvSpPr>
        <dsp:cNvPr id="0" name=""/>
        <dsp:cNvSpPr/>
      </dsp:nvSpPr>
      <dsp:spPr>
        <a:xfrm rot="16200000">
          <a:off x="320" y="938266"/>
          <a:ext cx="3668083" cy="3668083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3400" kern="1200" dirty="0" smtClean="0"/>
            <a:t>ĽP v SS - samozrejmosť</a:t>
          </a:r>
          <a:endParaRPr lang="sk-SK" sz="3400" kern="1200" dirty="0"/>
        </a:p>
      </dsp:txBody>
      <dsp:txXfrm rot="5400000">
        <a:off x="642236" y="1855286"/>
        <a:ext cx="3026168" cy="1834041"/>
      </dsp:txXfrm>
    </dsp:sp>
    <dsp:sp modelId="{ED3BA97B-9EC0-4714-AD0F-80EB50E8B840}">
      <dsp:nvSpPr>
        <dsp:cNvPr id="0" name=""/>
        <dsp:cNvSpPr/>
      </dsp:nvSpPr>
      <dsp:spPr>
        <a:xfrm rot="5400000">
          <a:off x="4036452" y="938266"/>
          <a:ext cx="3668083" cy="3668083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3400" kern="1200" dirty="0" smtClean="0"/>
            <a:t>ĽP v SS – ťažká uchopiteľnosť</a:t>
          </a:r>
          <a:endParaRPr lang="sk-SK" sz="3400" kern="1200" dirty="0"/>
        </a:p>
      </dsp:txBody>
      <dsp:txXfrm rot="-5400000">
        <a:off x="4036453" y="1855287"/>
        <a:ext cx="3026168" cy="183404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409076-6F52-4E30-AA48-E90B233D04C7}">
      <dsp:nvSpPr>
        <dsp:cNvPr id="0" name=""/>
        <dsp:cNvSpPr/>
      </dsp:nvSpPr>
      <dsp:spPr>
        <a:xfrm>
          <a:off x="3291839" y="1265"/>
          <a:ext cx="4937760" cy="1004341"/>
        </a:xfrm>
        <a:prstGeom prst="rightArrow">
          <a:avLst>
            <a:gd name="adj1" fmla="val 75000"/>
            <a:gd name="adj2" fmla="val 50000"/>
          </a:avLst>
        </a:prstGeom>
        <a:solidFill>
          <a:srgbClr val="FFC000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k-SK" sz="1400" kern="1200" dirty="0"/>
            <a:t>3 kritériá - štandardy - indikátory a prislúchajúce ustanovenia zákona</a:t>
          </a:r>
        </a:p>
      </dsp:txBody>
      <dsp:txXfrm>
        <a:off x="3291839" y="126808"/>
        <a:ext cx="4561132" cy="753255"/>
      </dsp:txXfrm>
    </dsp:sp>
    <dsp:sp modelId="{5FD1A9D9-BCE0-4B24-9AC9-8E2D39488DA6}">
      <dsp:nvSpPr>
        <dsp:cNvPr id="0" name=""/>
        <dsp:cNvSpPr/>
      </dsp:nvSpPr>
      <dsp:spPr>
        <a:xfrm>
          <a:off x="0" y="1265"/>
          <a:ext cx="3291840" cy="1004341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900" b="1" kern="1200"/>
            <a:t>1. oblasť: Dodržiavanie základných ľudských práv a slobôd</a:t>
          </a:r>
        </a:p>
      </dsp:txBody>
      <dsp:txXfrm>
        <a:off x="49028" y="50293"/>
        <a:ext cx="3193784" cy="906285"/>
      </dsp:txXfrm>
    </dsp:sp>
    <dsp:sp modelId="{6F50CEE6-3C9A-47EA-84BA-2A6F9E6B8D21}">
      <dsp:nvSpPr>
        <dsp:cNvPr id="0" name=""/>
        <dsp:cNvSpPr/>
      </dsp:nvSpPr>
      <dsp:spPr>
        <a:xfrm>
          <a:off x="3291839" y="1171514"/>
          <a:ext cx="4937760" cy="100434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k-SK" sz="1400" kern="1200" dirty="0"/>
            <a:t>10 kritérií - štandardov - indikátorov a prislúchajúcich ustanovení zákona</a:t>
          </a:r>
        </a:p>
      </dsp:txBody>
      <dsp:txXfrm>
        <a:off x="3291839" y="1297057"/>
        <a:ext cx="4561132" cy="753255"/>
      </dsp:txXfrm>
    </dsp:sp>
    <dsp:sp modelId="{30B104AF-CB2C-4D8B-B92F-7407DF5F5EBE}">
      <dsp:nvSpPr>
        <dsp:cNvPr id="0" name=""/>
        <dsp:cNvSpPr/>
      </dsp:nvSpPr>
      <dsp:spPr>
        <a:xfrm>
          <a:off x="0" y="1106041"/>
          <a:ext cx="3291840" cy="10043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900" kern="1200"/>
            <a:t>2. oblasť: Procedurálne podmienky kvality</a:t>
          </a:r>
        </a:p>
      </dsp:txBody>
      <dsp:txXfrm>
        <a:off x="49028" y="1155069"/>
        <a:ext cx="3193784" cy="906285"/>
      </dsp:txXfrm>
    </dsp:sp>
    <dsp:sp modelId="{132C4C98-3BC4-4F24-ACC2-30C34589EFEC}">
      <dsp:nvSpPr>
        <dsp:cNvPr id="0" name=""/>
        <dsp:cNvSpPr/>
      </dsp:nvSpPr>
      <dsp:spPr>
        <a:xfrm>
          <a:off x="3291839" y="2210816"/>
          <a:ext cx="4937760" cy="100434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k-SK" sz="1400" kern="1200" dirty="0"/>
            <a:t>4 kritériá - štandardy - indikátory a prislúchajúce ustanovenia zákona</a:t>
          </a:r>
        </a:p>
      </dsp:txBody>
      <dsp:txXfrm>
        <a:off x="3291839" y="2336359"/>
        <a:ext cx="4561132" cy="753255"/>
      </dsp:txXfrm>
    </dsp:sp>
    <dsp:sp modelId="{61A4BEF6-6D2C-4D4D-B9CD-DC3168E56BCF}">
      <dsp:nvSpPr>
        <dsp:cNvPr id="0" name=""/>
        <dsp:cNvSpPr/>
      </dsp:nvSpPr>
      <dsp:spPr>
        <a:xfrm>
          <a:off x="0" y="2210816"/>
          <a:ext cx="3291840" cy="10043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900" kern="1200"/>
            <a:t>3. oblasť: Personálne podmienky kvality</a:t>
          </a:r>
        </a:p>
      </dsp:txBody>
      <dsp:txXfrm>
        <a:off x="49028" y="2259844"/>
        <a:ext cx="3193784" cy="906285"/>
      </dsp:txXfrm>
    </dsp:sp>
    <dsp:sp modelId="{F3FCC05A-8B6A-41F6-9C58-8EB7CBAFC361}">
      <dsp:nvSpPr>
        <dsp:cNvPr id="0" name=""/>
        <dsp:cNvSpPr/>
      </dsp:nvSpPr>
      <dsp:spPr>
        <a:xfrm>
          <a:off x="3291839" y="3315591"/>
          <a:ext cx="4937760" cy="100434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k-SK" sz="1400" kern="1200" dirty="0"/>
            <a:t>4 kritériá - štandardy - indikátory a prislúchajúce ustanovenia zákon</a:t>
          </a:r>
        </a:p>
      </dsp:txBody>
      <dsp:txXfrm>
        <a:off x="3291839" y="3441134"/>
        <a:ext cx="4561132" cy="753255"/>
      </dsp:txXfrm>
    </dsp:sp>
    <dsp:sp modelId="{99451DDC-2BD2-4579-B28F-6E7919936560}">
      <dsp:nvSpPr>
        <dsp:cNvPr id="0" name=""/>
        <dsp:cNvSpPr/>
      </dsp:nvSpPr>
      <dsp:spPr>
        <a:xfrm>
          <a:off x="0" y="3315591"/>
          <a:ext cx="3291840" cy="10043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900" kern="1200"/>
            <a:t>4. oblasť: Prevádzkové podmienky kvality</a:t>
          </a:r>
        </a:p>
      </dsp:txBody>
      <dsp:txXfrm>
        <a:off x="49028" y="3364619"/>
        <a:ext cx="3193784" cy="90628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4F504E-0CCA-4092-AE92-203E658F49F7}">
      <dsp:nvSpPr>
        <dsp:cNvPr id="0" name=""/>
        <dsp:cNvSpPr/>
      </dsp:nvSpPr>
      <dsp:spPr>
        <a:xfrm>
          <a:off x="494029" y="0"/>
          <a:ext cx="7241540" cy="4525963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DB5FEA-7B75-4C2D-B079-3B20AEB9E0CE}">
      <dsp:nvSpPr>
        <dsp:cNvPr id="0" name=""/>
        <dsp:cNvSpPr/>
      </dsp:nvSpPr>
      <dsp:spPr>
        <a:xfrm>
          <a:off x="2177687" y="2466649"/>
          <a:ext cx="253453" cy="2534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466B7C-70A0-4057-8900-B1F0ED9CEAAD}">
      <dsp:nvSpPr>
        <dsp:cNvPr id="0" name=""/>
        <dsp:cNvSpPr/>
      </dsp:nvSpPr>
      <dsp:spPr>
        <a:xfrm>
          <a:off x="2304414" y="2593376"/>
          <a:ext cx="2353500" cy="19325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4300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b="1" kern="1200" dirty="0" smtClean="0"/>
            <a:t>Dopracovanie textu HM, odovzdanie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b="0" kern="1200" dirty="0" smtClean="0"/>
            <a:t>(XII/2016)</a:t>
          </a:r>
          <a:endParaRPr lang="sk-SK" sz="1800" b="0" kern="1200" dirty="0"/>
        </a:p>
      </dsp:txBody>
      <dsp:txXfrm>
        <a:off x="2304414" y="2593376"/>
        <a:ext cx="2353500" cy="1932586"/>
      </dsp:txXfrm>
    </dsp:sp>
    <dsp:sp modelId="{5C62F3FD-1A84-4AE3-AB99-E64218D83697}">
      <dsp:nvSpPr>
        <dsp:cNvPr id="0" name=""/>
        <dsp:cNvSpPr/>
      </dsp:nvSpPr>
      <dsp:spPr>
        <a:xfrm>
          <a:off x="4513084" y="1312529"/>
          <a:ext cx="434492" cy="4344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D53F3C-34A3-4FB9-BAA4-F55A3A70C8FE}">
      <dsp:nvSpPr>
        <dsp:cNvPr id="0" name=""/>
        <dsp:cNvSpPr/>
      </dsp:nvSpPr>
      <dsp:spPr>
        <a:xfrm>
          <a:off x="4730330" y="1529775"/>
          <a:ext cx="2353500" cy="2996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0229" tIns="0" rIns="0" bIns="0" numCol="1" spcCol="1270" anchor="t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4000" b="1" kern="1200" dirty="0" smtClean="0">
              <a:solidFill>
                <a:srgbClr val="FF0000"/>
              </a:solidFill>
            </a:rPr>
            <a:t>NP-Q </a:t>
          </a:r>
          <a:endParaRPr lang="sk-SK" sz="4000" b="1" kern="1200" dirty="0">
            <a:solidFill>
              <a:srgbClr val="FF0000"/>
            </a:solidFill>
          </a:endParaRPr>
        </a:p>
      </dsp:txBody>
      <dsp:txXfrm>
        <a:off x="4730330" y="1529775"/>
        <a:ext cx="2353500" cy="29961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2268" cy="493397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18262" y="0"/>
            <a:ext cx="2922268" cy="493397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r">
              <a:defRPr sz="1200"/>
            </a:lvl1pPr>
          </a:lstStyle>
          <a:p>
            <a:fld id="{A41FD2D6-FA93-4F97-B34B-0277F424CDB6}" type="datetimeFigureOut">
              <a:rPr lang="sk-SK" smtClean="0"/>
              <a:t>08.12.2016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1" y="9377691"/>
            <a:ext cx="2922268" cy="493396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18262" y="9377691"/>
            <a:ext cx="2922268" cy="493396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r">
              <a:defRPr sz="1200"/>
            </a:lvl1pPr>
          </a:lstStyle>
          <a:p>
            <a:fld id="{BE759909-BA8E-451A-B051-123A064C8B6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85998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75353-69DB-4C76-8B3C-5E9D3248C5F4}" type="datetimeFigureOut">
              <a:rPr lang="sk-SK" smtClean="0"/>
              <a:pPr/>
              <a:t>08.12.2016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847F-B44F-4125-87DC-99FB18EA99C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3892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75353-69DB-4C76-8B3C-5E9D3248C5F4}" type="datetimeFigureOut">
              <a:rPr lang="sk-SK" smtClean="0"/>
              <a:pPr/>
              <a:t>08.12.2016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847F-B44F-4125-87DC-99FB18EA99C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35996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75353-69DB-4C76-8B3C-5E9D3248C5F4}" type="datetimeFigureOut">
              <a:rPr lang="sk-SK" smtClean="0"/>
              <a:pPr/>
              <a:t>08.12.2016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847F-B44F-4125-87DC-99FB18EA99C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76476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75353-69DB-4C76-8B3C-5E9D3248C5F4}" type="datetimeFigureOut">
              <a:rPr lang="sk-SK" smtClean="0"/>
              <a:pPr/>
              <a:t>08.12.2016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847F-B44F-4125-87DC-99FB18EA99C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12029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75353-69DB-4C76-8B3C-5E9D3248C5F4}" type="datetimeFigureOut">
              <a:rPr lang="sk-SK" smtClean="0"/>
              <a:pPr/>
              <a:t>08.12.2016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847F-B44F-4125-87DC-99FB18EA99C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88377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75353-69DB-4C76-8B3C-5E9D3248C5F4}" type="datetimeFigureOut">
              <a:rPr lang="sk-SK" smtClean="0"/>
              <a:pPr/>
              <a:t>08.12.2016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847F-B44F-4125-87DC-99FB18EA99C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29719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75353-69DB-4C76-8B3C-5E9D3248C5F4}" type="datetimeFigureOut">
              <a:rPr lang="sk-SK" smtClean="0"/>
              <a:pPr/>
              <a:t>08.12.2016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847F-B44F-4125-87DC-99FB18EA99C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87075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75353-69DB-4C76-8B3C-5E9D3248C5F4}" type="datetimeFigureOut">
              <a:rPr lang="sk-SK" smtClean="0"/>
              <a:pPr/>
              <a:t>08.12.2016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847F-B44F-4125-87DC-99FB18EA99C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41528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75353-69DB-4C76-8B3C-5E9D3248C5F4}" type="datetimeFigureOut">
              <a:rPr lang="sk-SK" smtClean="0"/>
              <a:pPr/>
              <a:t>08.12.2016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847F-B44F-4125-87DC-99FB18EA99C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74686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75353-69DB-4C76-8B3C-5E9D3248C5F4}" type="datetimeFigureOut">
              <a:rPr lang="sk-SK" smtClean="0"/>
              <a:pPr/>
              <a:t>08.12.2016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847F-B44F-4125-87DC-99FB18EA99C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45598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75353-69DB-4C76-8B3C-5E9D3248C5F4}" type="datetimeFigureOut">
              <a:rPr lang="sk-SK" smtClean="0"/>
              <a:pPr/>
              <a:t>08.12.2016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847F-B44F-4125-87DC-99FB18EA99C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07834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75353-69DB-4C76-8B3C-5E9D3248C5F4}" type="datetimeFigureOut">
              <a:rPr lang="sk-SK" smtClean="0"/>
              <a:pPr/>
              <a:t>08.12.2016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D847F-B44F-4125-87DC-99FB18EA99C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30204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3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3.jpe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employment.gov.sk/files/slovensky/rodina-socialna-pomoc/socialne-sluzby/metodika-verzia-3.12-komplet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97632" y="2564904"/>
            <a:ext cx="7772400" cy="2976463"/>
          </a:xfrm>
        </p:spPr>
        <p:txBody>
          <a:bodyPr>
            <a:normAutofit/>
          </a:bodyPr>
          <a:lstStyle/>
          <a:p>
            <a:r>
              <a:rPr lang="sk-SK" sz="8000" b="1" i="1" dirty="0" smtClean="0"/>
              <a:t>V I T A J T E</a:t>
            </a:r>
            <a:r>
              <a:rPr lang="sk-SK" b="1" i="1" dirty="0" smtClean="0"/>
              <a:t/>
            </a:r>
            <a:br>
              <a:rPr lang="sk-SK" b="1" i="1" dirty="0" smtClean="0"/>
            </a:br>
            <a:r>
              <a:rPr lang="sk-SK" sz="2000" dirty="0" smtClean="0"/>
              <a:t>odborné kolokvium</a:t>
            </a:r>
            <a:br>
              <a:rPr lang="sk-SK" sz="2000" dirty="0" smtClean="0"/>
            </a:br>
            <a:r>
              <a:rPr lang="sk-SK" sz="1800" dirty="0" smtClean="0"/>
              <a:t/>
            </a:r>
            <a:br>
              <a:rPr lang="sk-SK" sz="1800" dirty="0" smtClean="0"/>
            </a:br>
            <a:r>
              <a:rPr lang="sk-SK" sz="3200" b="1" dirty="0" smtClean="0"/>
              <a:t>ĽUDSKÉ PRÁVA V SOCIÁLNYCH SLUŽBÁCH</a:t>
            </a:r>
            <a:endParaRPr lang="sk-SK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941168"/>
            <a:ext cx="6400800" cy="2088232"/>
          </a:xfrm>
        </p:spPr>
        <p:txBody>
          <a:bodyPr>
            <a:normAutofit/>
          </a:bodyPr>
          <a:lstStyle/>
          <a:p>
            <a:endParaRPr lang="sk-SK" sz="2000" b="1" dirty="0" smtClean="0"/>
          </a:p>
          <a:p>
            <a:endParaRPr lang="sk-SK" sz="2000" b="1" dirty="0"/>
          </a:p>
          <a:p>
            <a:r>
              <a:rPr lang="sk-SK" sz="2000" b="1" dirty="0" smtClean="0"/>
              <a:t>Kvetoslava Repková</a:t>
            </a:r>
          </a:p>
          <a:p>
            <a:r>
              <a:rPr lang="sk-SK" sz="1600" dirty="0" smtClean="0"/>
              <a:t>Bratislava, 6.12.2016, MPSVR SR, zasadačka 117</a:t>
            </a:r>
            <a:endParaRPr lang="sk-SK" sz="1600" dirty="0"/>
          </a:p>
        </p:txBody>
      </p:sp>
      <p:pic>
        <p:nvPicPr>
          <p:cNvPr id="4" name="Obrázek 3" descr="hlavicka_wor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8572560" cy="1428760"/>
          </a:xfrm>
          <a:prstGeom prst="rect">
            <a:avLst/>
          </a:prstGeom>
        </p:spPr>
      </p:pic>
      <p:pic>
        <p:nvPicPr>
          <p:cNvPr id="5" name="Obrázok 4" descr="Výsledok vyhľadávania obrázkov pre dopyt MPSVR SR logo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1772816"/>
            <a:ext cx="304800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https://encrypted-tbn1.gstatic.com/images?q=tbn:ANd9GcTxvIvtpillAUsn-KJL4ViXSIxmwx90z3YpGqLMXygrAsp9suMUCNk2boQ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550" y="5317232"/>
            <a:ext cx="2063502" cy="1540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utoShape 2" descr="Výsledok vyhľadávania obrázkov pre dopyt Mikuláš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7" name="AutoShape 4" descr="Výsledok vyhľadávania obrázkov pre dopyt Mikuláš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2121297"/>
            <a:ext cx="12954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101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/>
              <a:t>Ľudské </a:t>
            </a:r>
            <a:r>
              <a:rPr lang="sk-SK" b="1" dirty="0"/>
              <a:t>práva v sociálnych službách – </a:t>
            </a:r>
            <a:r>
              <a:rPr lang="sk-SK" b="1" dirty="0" smtClean="0"/>
              <a:t>„líniový“ </a:t>
            </a:r>
            <a:r>
              <a:rPr lang="sk-SK" b="1" dirty="0"/>
              <a:t>koncept</a:t>
            </a:r>
          </a:p>
        </p:txBody>
      </p:sp>
      <p:pic>
        <p:nvPicPr>
          <p:cNvPr id="5" name="Picture 2" descr="https://encrypted-tbn1.gstatic.com/images?q=tbn:ANd9GcTxvIvtpillAUsn-KJL4ViXSIxmwx90z3YpGqLMXygrAsp9suMUCNk2boQ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19" y="5445224"/>
            <a:ext cx="1679713" cy="1180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Zástupný symbol obsah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6045192"/>
              </p:ext>
            </p:extLst>
          </p:nvPr>
        </p:nvGraphicFramePr>
        <p:xfrm>
          <a:off x="467544" y="1844824"/>
          <a:ext cx="8229600" cy="4321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BlokTextu 3"/>
          <p:cNvSpPr txBox="1"/>
          <p:nvPr/>
        </p:nvSpPr>
        <p:spPr>
          <a:xfrm>
            <a:off x="323528" y="6381328"/>
            <a:ext cx="5544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 smtClean="0"/>
              <a:t>Zdroj: Repková, K., v štádiu finalizácie</a:t>
            </a:r>
            <a:endParaRPr lang="sk-SK" sz="1400" dirty="0"/>
          </a:p>
        </p:txBody>
      </p:sp>
    </p:spTree>
    <p:extLst>
      <p:ext uri="{BB962C8B-B14F-4D97-AF65-F5344CB8AC3E}">
        <p14:creationId xmlns:p14="http://schemas.microsoft.com/office/powerpoint/2010/main" val="351038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600" b="1" dirty="0" smtClean="0"/>
              <a:t> Ľudské práva v sociálnych službách – „sieťový“ koncept</a:t>
            </a:r>
            <a:endParaRPr lang="sk-SK" sz="3600" b="1" dirty="0"/>
          </a:p>
        </p:txBody>
      </p:sp>
      <p:pic>
        <p:nvPicPr>
          <p:cNvPr id="4" name="Picture 2" descr="https://encrypted-tbn1.gstatic.com/images?q=tbn:ANd9GcTxvIvtpillAUsn-KJL4ViXSIxmwx90z3YpGqLMXygrAsp9suMUCNk2boQ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836712"/>
            <a:ext cx="1224136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Zástupný symbol obsah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3563926"/>
              </p:ext>
            </p:extLst>
          </p:nvPr>
        </p:nvGraphicFramePr>
        <p:xfrm>
          <a:off x="519113" y="1484784"/>
          <a:ext cx="8229600" cy="50303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7" name="Rovná spojovacia šípka 6"/>
          <p:cNvCxnSpPr/>
          <p:nvPr/>
        </p:nvCxnSpPr>
        <p:spPr>
          <a:xfrm flipV="1">
            <a:off x="766168" y="4011724"/>
            <a:ext cx="7668852" cy="36004"/>
          </a:xfrm>
          <a:prstGeom prst="straightConnector1">
            <a:avLst/>
          </a:prstGeom>
          <a:ln>
            <a:solidFill>
              <a:srgbClr val="FFC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ovná spojovacia šípka 9"/>
          <p:cNvCxnSpPr/>
          <p:nvPr/>
        </p:nvCxnSpPr>
        <p:spPr>
          <a:xfrm>
            <a:off x="4499992" y="1304764"/>
            <a:ext cx="50301" cy="5364596"/>
          </a:xfrm>
          <a:prstGeom prst="straightConnector1">
            <a:avLst/>
          </a:prstGeom>
          <a:ln>
            <a:solidFill>
              <a:srgbClr val="FFC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ovná spojovacia šípka 12"/>
          <p:cNvCxnSpPr/>
          <p:nvPr/>
        </p:nvCxnSpPr>
        <p:spPr>
          <a:xfrm flipV="1">
            <a:off x="1648266" y="2114854"/>
            <a:ext cx="5904656" cy="3744416"/>
          </a:xfrm>
          <a:prstGeom prst="straightConnector1">
            <a:avLst/>
          </a:prstGeom>
          <a:ln>
            <a:solidFill>
              <a:srgbClr val="FFC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ovná spojovacia šípka 14"/>
          <p:cNvCxnSpPr/>
          <p:nvPr/>
        </p:nvCxnSpPr>
        <p:spPr>
          <a:xfrm>
            <a:off x="1763688" y="1844824"/>
            <a:ext cx="5544616" cy="4392488"/>
          </a:xfrm>
          <a:prstGeom prst="straightConnector1">
            <a:avLst/>
          </a:prstGeom>
          <a:ln>
            <a:solidFill>
              <a:srgbClr val="FFC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ál 15"/>
          <p:cNvSpPr/>
          <p:nvPr/>
        </p:nvSpPr>
        <p:spPr>
          <a:xfrm>
            <a:off x="971600" y="1752473"/>
            <a:ext cx="7272808" cy="4554506"/>
          </a:xfrm>
          <a:prstGeom prst="ellipse">
            <a:avLst/>
          </a:prstGeom>
          <a:solidFill>
            <a:srgbClr val="FFC000">
              <a:alpha val="0"/>
            </a:srgbClr>
          </a:solidFill>
          <a:ln w="41275"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7" name="BlokTextu 16"/>
          <p:cNvSpPr txBox="1"/>
          <p:nvPr/>
        </p:nvSpPr>
        <p:spPr>
          <a:xfrm>
            <a:off x="107504" y="6322323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 smtClean="0"/>
              <a:t>Zdroj: Repková, K., v štádiu finalizáci</a:t>
            </a:r>
            <a:r>
              <a:rPr lang="sk-SK" dirty="0" smtClean="0"/>
              <a:t>e</a:t>
            </a:r>
            <a:endParaRPr lang="sk-SK" dirty="0"/>
          </a:p>
        </p:txBody>
      </p:sp>
      <p:sp>
        <p:nvSpPr>
          <p:cNvPr id="18" name="BlokTextu 17"/>
          <p:cNvSpPr txBox="1"/>
          <p:nvPr/>
        </p:nvSpPr>
        <p:spPr>
          <a:xfrm rot="19814228">
            <a:off x="611560" y="3645024"/>
            <a:ext cx="8270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3600" b="1" dirty="0" smtClean="0">
                <a:solidFill>
                  <a:srgbClr val="FF0000"/>
                </a:solidFill>
              </a:rPr>
              <a:t>INDIVIDUALIZOVANÉ POSÚDENIE A PRAX</a:t>
            </a:r>
            <a:endParaRPr lang="sk-SK" sz="3600" b="1" dirty="0">
              <a:solidFill>
                <a:srgbClr val="FF0000"/>
              </a:solidFill>
            </a:endParaRPr>
          </a:p>
        </p:txBody>
      </p:sp>
      <p:sp>
        <p:nvSpPr>
          <p:cNvPr id="3" name="BlokTextu 2"/>
          <p:cNvSpPr txBox="1"/>
          <p:nvPr/>
        </p:nvSpPr>
        <p:spPr>
          <a:xfrm rot="1940299">
            <a:off x="148804" y="3296142"/>
            <a:ext cx="8270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800" b="1" dirty="0" smtClean="0">
                <a:solidFill>
                  <a:srgbClr val="FF0000"/>
                </a:solidFill>
              </a:rPr>
              <a:t>ROZLIČNÉ CIEĽOVÉ SKUPINY – ROZLIČNÉ CIELE SS</a:t>
            </a:r>
            <a:endParaRPr lang="sk-SK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651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... A EŠTE ...</a:t>
            </a:r>
            <a:endParaRPr lang="sk-SK" b="1" dirty="0"/>
          </a:p>
        </p:txBody>
      </p:sp>
      <p:graphicFrame>
        <p:nvGraphicFramePr>
          <p:cNvPr id="6" name="Zástupný symbol obsah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2677131"/>
              </p:ext>
            </p:extLst>
          </p:nvPr>
        </p:nvGraphicFramePr>
        <p:xfrm>
          <a:off x="395536" y="1862757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https://encrypted-tbn1.gstatic.com/images?q=tbn:ANd9GcTxvIvtpillAUsn-KJL4ViXSIxmwx90z3YpGqLMXygrAsp9suMUCNk2boQ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869160"/>
            <a:ext cx="2016224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9398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819EE2C-1535-4316-9BB9-BE04939639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graphicEl>
                                              <a:dgm id="{B819EE2C-1535-4316-9BB9-BE04939639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graphicEl>
                                              <a:dgm id="{B819EE2C-1535-4316-9BB9-BE04939639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E5787F2-2E18-4D70-A35B-20E7CA2969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graphicEl>
                                              <a:dgm id="{DE5787F2-2E18-4D70-A35B-20E7CA2969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graphicEl>
                                              <a:dgm id="{DE5787F2-2E18-4D70-A35B-20E7CA2969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3DF8B3A-03F9-4A99-8E3B-63586926DC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graphicEl>
                                              <a:dgm id="{43DF8B3A-03F9-4A99-8E3B-63586926DC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graphicEl>
                                              <a:dgm id="{43DF8B3A-03F9-4A99-8E3B-63586926DC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5D0027C-349E-4AFE-BBC5-7BD47B0762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graphicEl>
                                              <a:dgm id="{15D0027C-349E-4AFE-BBC5-7BD47B0762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graphicEl>
                                              <a:dgm id="{15D0027C-349E-4AFE-BBC5-7BD47B0762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91F2949-5E6F-4FD1-A642-18760FACC5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graphicEl>
                                              <a:dgm id="{C91F2949-5E6F-4FD1-A642-18760FACC5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graphicEl>
                                              <a:dgm id="{C91F2949-5E6F-4FD1-A642-18760FACC5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58AD2DA-9130-42AF-9233-71F390433F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graphicEl>
                                              <a:dgm id="{558AD2DA-9130-42AF-9233-71F390433F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graphicEl>
                                              <a:dgm id="{558AD2DA-9130-42AF-9233-71F390433F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7547F49-89F0-4168-9CA7-D3368257E1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graphicEl>
                                              <a:dgm id="{77547F49-89F0-4168-9CA7-D3368257E1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graphicEl>
                                              <a:dgm id="{77547F49-89F0-4168-9CA7-D3368257E1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145A9AF-B966-4E4C-B27A-BC0AF282D5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graphicEl>
                                              <a:dgm id="{5145A9AF-B966-4E4C-B27A-BC0AF282D5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graphicEl>
                                              <a:dgm id="{5145A9AF-B966-4E4C-B27A-BC0AF282D5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E18811E-0417-4A62-8BF1-21A2E776FC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graphicEl>
                                              <a:dgm id="{AE18811E-0417-4A62-8BF1-21A2E776FC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graphicEl>
                                              <a:dgm id="{AE18811E-0417-4A62-8BF1-21A2E776FC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66131D8-3B8F-4BF7-A316-F552733E58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graphicEl>
                                              <a:dgm id="{066131D8-3B8F-4BF7-A316-F552733E58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graphicEl>
                                              <a:dgm id="{066131D8-3B8F-4BF7-A316-F552733E58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BDF91C5-3AF3-4C8F-BABC-072B1FB7B2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graphicEl>
                                              <a:dgm id="{9BDF91C5-3AF3-4C8F-BABC-072B1FB7B2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graphicEl>
                                              <a:dgm id="{9BDF91C5-3AF3-4C8F-BABC-072B1FB7B2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0C19C59-B1C3-415D-AC4A-A037D2CC69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>
                                            <p:graphicEl>
                                              <a:dgm id="{00C19C59-B1C3-415D-AC4A-A037D2CC69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graphicEl>
                                              <a:dgm id="{00C19C59-B1C3-415D-AC4A-A037D2CC69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5443EA9-2894-40A7-83B1-9372070137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graphicEl>
                                              <a:dgm id="{E5443EA9-2894-40A7-83B1-9372070137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graphicEl>
                                              <a:dgm id="{E5443EA9-2894-40A7-83B1-9372070137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DAA2AAF-602A-4794-AEF1-CC2BC8507E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>
                                            <p:graphicEl>
                                              <a:dgm id="{DDAA2AAF-602A-4794-AEF1-CC2BC8507E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>
                                            <p:graphicEl>
                                              <a:dgm id="{DDAA2AAF-602A-4794-AEF1-CC2BC8507E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64F1D79-F1F8-446B-9CBF-CFE90C83BC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">
                                            <p:graphicEl>
                                              <a:dgm id="{664F1D79-F1F8-446B-9CBF-CFE90C83BC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">
                                            <p:graphicEl>
                                              <a:dgm id="{664F1D79-F1F8-446B-9CBF-CFE90C83BC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F2903C9-193F-4672-8FAD-CB4E2CB65F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graphicEl>
                                              <a:dgm id="{DF2903C9-193F-4672-8FAD-CB4E2CB65F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graphicEl>
                                              <a:dgm id="{DF2903C9-193F-4672-8FAD-CB4E2CB65F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ACB8A28-3144-4828-95EF-C86077CF90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">
                                            <p:graphicEl>
                                              <a:dgm id="{FACB8A28-3144-4828-95EF-C86077CF90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">
                                            <p:graphicEl>
                                              <a:dgm id="{FACB8A28-3144-4828-95EF-C86077CF90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79AB7BC-E32A-47ED-B107-5189511094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">
                                            <p:graphicEl>
                                              <a:dgm id="{179AB7BC-E32A-47ED-B107-5189511094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">
                                            <p:graphicEl>
                                              <a:dgm id="{179AB7BC-E32A-47ED-B107-5189511094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29CAAB0-FD2A-4D98-8E03-F6B029157A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">
                                            <p:graphicEl>
                                              <a:dgm id="{029CAAB0-FD2A-4D98-8E03-F6B029157A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">
                                            <p:graphicEl>
                                              <a:dgm id="{029CAAB0-FD2A-4D98-8E03-F6B029157A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EE097B4-0DBE-4836-9E8E-3677504B2F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">
                                            <p:graphicEl>
                                              <a:dgm id="{5EE097B4-0DBE-4836-9E8E-3677504B2F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">
                                            <p:graphicEl>
                                              <a:dgm id="{5EE097B4-0DBE-4836-9E8E-3677504B2F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0062100-8273-4CBE-B8CD-9C25B70EB8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">
                                            <p:graphicEl>
                                              <a:dgm id="{D0062100-8273-4CBE-B8CD-9C25B70EB8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">
                                            <p:graphicEl>
                                              <a:dgm id="{D0062100-8273-4CBE-B8CD-9C25B70EB8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8BE6388-9343-4132-BF4C-67C7F2F411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6">
                                            <p:graphicEl>
                                              <a:dgm id="{38BE6388-9343-4132-BF4C-67C7F2F411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6">
                                            <p:graphicEl>
                                              <a:dgm id="{38BE6388-9343-4132-BF4C-67C7F2F411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B8970ED-B43A-445F-A1CB-25A6A949C2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">
                                            <p:graphicEl>
                                              <a:dgm id="{FB8970ED-B43A-445F-A1CB-25A6A949C2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">
                                            <p:graphicEl>
                                              <a:dgm id="{FB8970ED-B43A-445F-A1CB-25A6A949C2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3D6F1E5-4915-467A-BAE2-32589D692B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6">
                                            <p:graphicEl>
                                              <a:dgm id="{D3D6F1E5-4915-467A-BAE2-32589D692B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6">
                                            <p:graphicEl>
                                              <a:dgm id="{D3D6F1E5-4915-467A-BAE2-32589D692B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endParaRPr lang="sk-SK" dirty="0" smtClean="0"/>
          </a:p>
          <a:p>
            <a:pPr marL="0" indent="0" algn="ctr">
              <a:buNone/>
            </a:pPr>
            <a:r>
              <a:rPr lang="sk-SK" sz="4000" b="1" dirty="0" smtClean="0"/>
              <a:t>(3) KOMPETENCIE ĽP ORGANIZÁCIÍ A SOCIÁLNE SLUŽBY</a:t>
            </a:r>
            <a:endParaRPr lang="sk-SK" sz="4000" dirty="0"/>
          </a:p>
        </p:txBody>
      </p:sp>
      <p:pic>
        <p:nvPicPr>
          <p:cNvPr id="4" name="Picture 2" descr="https://encrypted-tbn1.gstatic.com/images?q=tbn:ANd9GcTxvIvtpillAUsn-KJL4ViXSIxmwx90z3YpGqLMXygrAsp9suMUCNk2boQ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437112"/>
            <a:ext cx="2016224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046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endParaRPr lang="sk-SK" dirty="0" smtClean="0"/>
          </a:p>
          <a:p>
            <a:pPr marL="0" indent="0" algn="ctr">
              <a:buNone/>
            </a:pPr>
            <a:r>
              <a:rPr lang="sk-SK" sz="4000" b="1" dirty="0" smtClean="0"/>
              <a:t>(4) ZDIEĽANIE OBÁV, SKÚSENOSTÍ, NEIST</a:t>
            </a:r>
            <a:r>
              <a:rPr lang="sk-SK" sz="4000" b="1" dirty="0" smtClean="0">
                <a:latin typeface="Calibri"/>
                <a:cs typeface="Calibri"/>
              </a:rPr>
              <a:t>ÔT</a:t>
            </a:r>
            <a:endParaRPr lang="sk-SK" sz="4000" dirty="0"/>
          </a:p>
        </p:txBody>
      </p:sp>
      <p:pic>
        <p:nvPicPr>
          <p:cNvPr id="4" name="Picture 2" descr="https://encrypted-tbn1.gstatic.com/images?q=tbn:ANd9GcTxvIvtpillAUsn-KJL4ViXSIxmwx90z3YpGqLMXygrAsp9suMUCNk2boQ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437112"/>
            <a:ext cx="2016224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552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3200" b="1" dirty="0" smtClean="0"/>
              <a:t>Otázky/Postrehy z terénu – I.</a:t>
            </a:r>
            <a:endParaRPr lang="sk-SK" sz="32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07504" y="1052736"/>
            <a:ext cx="8856984" cy="5544616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sk-SK" sz="2000" i="1" dirty="0" smtClean="0"/>
          </a:p>
          <a:p>
            <a:pPr marL="0" indent="0" algn="ctr">
              <a:buNone/>
            </a:pPr>
            <a:r>
              <a:rPr lang="sk-SK" sz="2000" i="1" dirty="0" smtClean="0"/>
              <a:t>Zadanie1:  „Aké identifikujete problémy v dodržiavaní ľudských práv prijímateľov/liek sociálnych služieb“</a:t>
            </a:r>
          </a:p>
          <a:p>
            <a:pPr marL="0" indent="0" algn="ctr">
              <a:buNone/>
            </a:pPr>
            <a:endParaRPr lang="sk-SK" sz="2000" i="1" dirty="0"/>
          </a:p>
          <a:p>
            <a:pPr marL="0" indent="0" algn="ctr">
              <a:buNone/>
            </a:pPr>
            <a:r>
              <a:rPr lang="sk-SK" sz="2000" i="1" dirty="0" smtClean="0"/>
              <a:t>Zadanie2: „Porušujem práva prijímateľov/liek, keď...“</a:t>
            </a:r>
          </a:p>
          <a:p>
            <a:pPr marL="0" indent="0" algn="ctr">
              <a:buNone/>
            </a:pPr>
            <a:endParaRPr lang="sk-SK" sz="2000" i="1" dirty="0"/>
          </a:p>
          <a:p>
            <a:pPr marL="0" indent="0" algn="just">
              <a:buNone/>
            </a:pPr>
            <a:r>
              <a:rPr lang="sk-SK" sz="1600" b="1" dirty="0" smtClean="0"/>
              <a:t>1</a:t>
            </a:r>
            <a:r>
              <a:rPr lang="sk-SK" sz="1800" b="1" dirty="0" smtClean="0"/>
              <a:t>. Problémy /Otázky /Postrehy systémovej povahy</a:t>
            </a:r>
          </a:p>
          <a:p>
            <a:pPr algn="just">
              <a:buFont typeface="Wingdings" pitchFamily="2" charset="2"/>
              <a:buChar char="§"/>
            </a:pPr>
            <a:r>
              <a:rPr lang="sk-SK" sz="1800" dirty="0" smtClean="0"/>
              <a:t>Možnosť výberu </a:t>
            </a:r>
            <a:r>
              <a:rPr lang="sk-SK" sz="1800" dirty="0" err="1" smtClean="0"/>
              <a:t>komunitného</a:t>
            </a:r>
            <a:r>
              <a:rPr lang="sk-SK" sz="1800" dirty="0" smtClean="0"/>
              <a:t> poskytovateľa </a:t>
            </a:r>
            <a:r>
              <a:rPr lang="sk-SK" sz="1800" dirty="0" err="1" smtClean="0"/>
              <a:t>vs</a:t>
            </a:r>
            <a:r>
              <a:rPr lang="sk-SK" sz="1800" dirty="0" smtClean="0"/>
              <a:t>. neposkytovanie SS obcou / prednostné poskytnutie pre inú osobu mimo obce</a:t>
            </a:r>
          </a:p>
          <a:p>
            <a:pPr algn="just">
              <a:buFont typeface="Wingdings" pitchFamily="2" charset="2"/>
              <a:buChar char="§"/>
            </a:pPr>
            <a:r>
              <a:rPr lang="sk-SK" sz="1800" dirty="0" smtClean="0"/>
              <a:t>Nerovnaký prístup k verejným zdrojom podľa právneho statusu poskytovateľa (VP-NVP)</a:t>
            </a:r>
          </a:p>
          <a:p>
            <a:pPr algn="just">
              <a:buFont typeface="Wingdings" pitchFamily="2" charset="2"/>
              <a:buChar char="§"/>
            </a:pPr>
            <a:r>
              <a:rPr lang="sk-SK" sz="1800" dirty="0" smtClean="0"/>
              <a:t>Nevalorizovanie výšky verejnej dotácie na SS </a:t>
            </a:r>
            <a:r>
              <a:rPr lang="sk-SK" sz="1800" dirty="0" err="1" smtClean="0"/>
              <a:t>vs</a:t>
            </a:r>
            <a:r>
              <a:rPr lang="sk-SK" sz="1800" dirty="0" smtClean="0"/>
              <a:t>. rast minimálnej mzdy</a:t>
            </a:r>
          </a:p>
          <a:p>
            <a:pPr algn="just">
              <a:buFont typeface="Wingdings" pitchFamily="2" charset="2"/>
              <a:buChar char="§"/>
            </a:pPr>
            <a:r>
              <a:rPr lang="sk-SK" sz="1800" dirty="0" smtClean="0"/>
              <a:t>Prenášanie nákladov malokapacitných zariadení na prijímateľov/</a:t>
            </a:r>
            <a:r>
              <a:rPr lang="sk-SK" sz="1800" dirty="0" err="1" smtClean="0"/>
              <a:t>ľky</a:t>
            </a:r>
            <a:endParaRPr lang="sk-SK" sz="1800" dirty="0" smtClean="0"/>
          </a:p>
          <a:p>
            <a:pPr algn="just">
              <a:buFont typeface="Wingdings" pitchFamily="2" charset="2"/>
              <a:buChar char="§"/>
            </a:pPr>
            <a:r>
              <a:rPr lang="sk-SK" sz="1800" dirty="0"/>
              <a:t>Ochrana súkromia </a:t>
            </a:r>
            <a:r>
              <a:rPr lang="sk-SK" sz="1800" dirty="0" smtClean="0"/>
              <a:t>pri </a:t>
            </a:r>
            <a:r>
              <a:rPr lang="sk-SK" sz="1800" dirty="0"/>
              <a:t>službách krízovej intervencie v teréne</a:t>
            </a:r>
            <a:endParaRPr lang="sk-SK" sz="1800" dirty="0" smtClean="0"/>
          </a:p>
          <a:p>
            <a:pPr algn="just">
              <a:buFont typeface="Wingdings" pitchFamily="2" charset="2"/>
              <a:buChar char="§"/>
            </a:pPr>
            <a:endParaRPr lang="sk-SK" sz="1800" dirty="0"/>
          </a:p>
          <a:p>
            <a:pPr marL="0" indent="0" algn="just">
              <a:buNone/>
            </a:pPr>
            <a:r>
              <a:rPr lang="sk-SK" sz="1800" b="1" dirty="0" smtClean="0"/>
              <a:t>2. Problémy / Otázky / Postrehy organizačnej povahy </a:t>
            </a:r>
            <a:r>
              <a:rPr lang="sk-SK" sz="1800" dirty="0" smtClean="0"/>
              <a:t>(Domový </a:t>
            </a:r>
            <a:r>
              <a:rPr lang="sk-SK" sz="1800" dirty="0"/>
              <a:t>a prevádzkový </a:t>
            </a:r>
            <a:r>
              <a:rPr lang="sk-SK" sz="1800" dirty="0" smtClean="0"/>
              <a:t>poriadok)</a:t>
            </a:r>
            <a:endParaRPr lang="sk-SK" sz="1800" dirty="0"/>
          </a:p>
          <a:p>
            <a:pPr lvl="0"/>
            <a:r>
              <a:rPr lang="sk-SK" sz="1800" dirty="0"/>
              <a:t>Ustanovenie návštevných </a:t>
            </a:r>
            <a:r>
              <a:rPr lang="sk-SK" sz="1800" dirty="0" smtClean="0"/>
              <a:t>hodín</a:t>
            </a:r>
          </a:p>
          <a:p>
            <a:pPr lvl="0"/>
            <a:r>
              <a:rPr lang="sk-SK" sz="1800" dirty="0" smtClean="0"/>
              <a:t>Regulácia domácich návštev „bez dozoru“ (prevencia zhoršenie zdravotného stavu a „práce navyše“)</a:t>
            </a:r>
            <a:endParaRPr lang="sk-SK" sz="1800" dirty="0"/>
          </a:p>
          <a:p>
            <a:pPr lvl="0"/>
            <a:r>
              <a:rPr lang="sk-SK" sz="1800" dirty="0"/>
              <a:t>Upozorňovanie na </a:t>
            </a:r>
            <a:r>
              <a:rPr lang="sk-SK" sz="1800" dirty="0" smtClean="0"/>
              <a:t>zákaz </a:t>
            </a:r>
            <a:r>
              <a:rPr lang="sk-SK" sz="1800" dirty="0"/>
              <a:t>fajčiť v celom objekte</a:t>
            </a:r>
          </a:p>
          <a:p>
            <a:pPr lvl="0"/>
            <a:r>
              <a:rPr lang="sk-SK" sz="1800" dirty="0"/>
              <a:t>Ustanovenie všeobecného zákazu používania alkoholu a opakované upozorňovanie na túto skutočnosť</a:t>
            </a:r>
          </a:p>
          <a:p>
            <a:pPr lvl="0"/>
            <a:r>
              <a:rPr lang="sk-SK" sz="1800" dirty="0"/>
              <a:t>Nemožnosť zamykať si izbu (aby bol umožnený prístup personálu</a:t>
            </a:r>
            <a:r>
              <a:rPr lang="sk-SK" sz="1800" dirty="0" smtClean="0"/>
              <a:t>)</a:t>
            </a:r>
          </a:p>
          <a:p>
            <a:pPr lvl="0"/>
            <a:r>
              <a:rPr lang="sk-SK" sz="1800" dirty="0"/>
              <a:t>Nemožnosť nosenia dóz s jedlom na izbu (z jedálne</a:t>
            </a:r>
            <a:r>
              <a:rPr lang="sk-SK" sz="1800" dirty="0" smtClean="0"/>
              <a:t>)</a:t>
            </a:r>
          </a:p>
          <a:p>
            <a:pPr lvl="0"/>
            <a:r>
              <a:rPr lang="sk-SK" sz="1800" dirty="0"/>
              <a:t>Problémy s právom na súkromie pri vynútenom bývaní cudzích ľudí (rozličné zvyky, potreby...) </a:t>
            </a:r>
          </a:p>
          <a:p>
            <a:pPr lvl="0"/>
            <a:r>
              <a:rPr lang="sk-SK" sz="1800" dirty="0"/>
              <a:t>Súkromie a osobná hygiena sa zabezpečujú ťažko v prípade, že je na izbe viacero prijímateľov/liek</a:t>
            </a:r>
          </a:p>
          <a:p>
            <a:pPr algn="just">
              <a:buFont typeface="Wingdings" pitchFamily="2" charset="2"/>
              <a:buChar char="§"/>
            </a:pPr>
            <a:endParaRPr lang="sk-SK" sz="1800" b="1" dirty="0" smtClean="0"/>
          </a:p>
          <a:p>
            <a:pPr marL="0" indent="0" algn="ctr">
              <a:buNone/>
            </a:pP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860042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3200" b="1" dirty="0" smtClean="0"/>
              <a:t>Otázky / Postrehy z terénu –II.</a:t>
            </a:r>
            <a:endParaRPr lang="sk-SK" sz="32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1520" y="980728"/>
            <a:ext cx="8496944" cy="554461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sk-SK" sz="6400" b="1" dirty="0" smtClean="0"/>
              <a:t>3. Problémy / Otázky /Postrehy na úrovni profesionálneho výkonu</a:t>
            </a:r>
          </a:p>
          <a:p>
            <a:pPr marL="0" indent="0">
              <a:buNone/>
            </a:pPr>
            <a:endParaRPr lang="sk-SK" sz="6400" b="1" dirty="0"/>
          </a:p>
          <a:p>
            <a:pPr marL="0" indent="0">
              <a:buNone/>
            </a:pPr>
            <a:r>
              <a:rPr lang="sk-SK" sz="6000" b="1" dirty="0" smtClean="0"/>
              <a:t>Sloboda </a:t>
            </a:r>
            <a:r>
              <a:rPr lang="sk-SK" sz="6000" b="1" dirty="0"/>
              <a:t>pohybu</a:t>
            </a:r>
            <a:endParaRPr lang="sk-SK" sz="6000" dirty="0"/>
          </a:p>
          <a:p>
            <a:pPr lvl="0"/>
            <a:r>
              <a:rPr lang="sk-SK" sz="6000" dirty="0" smtClean="0"/>
              <a:t>Obmedzovanie </a:t>
            </a:r>
            <a:r>
              <a:rPr lang="sk-SK" sz="6000" dirty="0"/>
              <a:t>pohybu </a:t>
            </a:r>
            <a:r>
              <a:rPr lang="sk-SK" sz="6000" dirty="0" smtClean="0"/>
              <a:t> (bez </a:t>
            </a:r>
            <a:r>
              <a:rPr lang="sk-SK" sz="6000" dirty="0"/>
              <a:t>dozoru </a:t>
            </a:r>
            <a:r>
              <a:rPr lang="sk-SK" sz="6000" dirty="0" smtClean="0"/>
              <a:t>pri </a:t>
            </a:r>
            <a:r>
              <a:rPr lang="sk-SK" sz="6000" dirty="0"/>
              <a:t>zhoršenom mentálnom </a:t>
            </a:r>
            <a:r>
              <a:rPr lang="sk-SK" sz="6000" dirty="0" smtClean="0"/>
              <a:t>zdraví, pre nedostatok </a:t>
            </a:r>
            <a:r>
              <a:rPr lang="sk-SK" sz="6000" dirty="0"/>
              <a:t>personálu na </a:t>
            </a:r>
            <a:r>
              <a:rPr lang="sk-SK" sz="6000" dirty="0" smtClean="0"/>
              <a:t>sprevádzanie, pri </a:t>
            </a:r>
            <a:r>
              <a:rPr lang="sk-SK" sz="6000" dirty="0"/>
              <a:t>agresívnom </a:t>
            </a:r>
            <a:r>
              <a:rPr lang="sk-SK" sz="6000" dirty="0" smtClean="0"/>
              <a:t>správaní)</a:t>
            </a:r>
          </a:p>
          <a:p>
            <a:pPr marL="0" lvl="0" indent="0">
              <a:buNone/>
            </a:pPr>
            <a:endParaRPr lang="sk-SK" sz="6000" dirty="0"/>
          </a:p>
          <a:p>
            <a:pPr marL="0" indent="0">
              <a:buNone/>
            </a:pPr>
            <a:r>
              <a:rPr lang="sk-SK" sz="6000" b="1" dirty="0"/>
              <a:t>Právo na sebaurčenie a integritu, kontinuitu života</a:t>
            </a:r>
            <a:endParaRPr lang="sk-SK" sz="6000" dirty="0"/>
          </a:p>
          <a:p>
            <a:pPr lvl="0"/>
            <a:r>
              <a:rPr lang="sk-SK" sz="6000" dirty="0"/>
              <a:t>Vedenie motorového vozidla, „zmanipulované“ vyjadrenie lekára k spôsobilosti (riziká – ohrozenie seba aj iných z dôvodu </a:t>
            </a:r>
            <a:r>
              <a:rPr lang="sk-SK" sz="6000" dirty="0" err="1"/>
              <a:t>alzheimerovej</a:t>
            </a:r>
            <a:r>
              <a:rPr lang="sk-SK" sz="6000" dirty="0"/>
              <a:t> demencie)</a:t>
            </a:r>
          </a:p>
          <a:p>
            <a:pPr lvl="0"/>
            <a:r>
              <a:rPr lang="sk-SK" sz="6000" dirty="0"/>
              <a:t>Odmietanie užívať lieky, na ktoré sa dopláca (považovanie za zbytočnosť); zabraňovanie vyberať z lekárne lieky, najmä na psychiatrické diagnózy</a:t>
            </a:r>
          </a:p>
          <a:p>
            <a:pPr lvl="0"/>
            <a:r>
              <a:rPr lang="sk-SK" sz="6000" dirty="0"/>
              <a:t>Poskytovanie sociálnej služby na základe rozhodnutia opatrovníka/</a:t>
            </a:r>
            <a:r>
              <a:rPr lang="sk-SK" sz="6000" dirty="0" err="1"/>
              <a:t>čky</a:t>
            </a:r>
            <a:r>
              <a:rPr lang="sk-SK" sz="6000" dirty="0"/>
              <a:t> v zariadení človeku zbavenému spôsobilosti na právne úkony proti jeho vôli </a:t>
            </a:r>
          </a:p>
          <a:p>
            <a:pPr lvl="0"/>
            <a:r>
              <a:rPr lang="sk-SK" sz="6000" dirty="0"/>
              <a:t>Nezabezpečiť kontakt s dieťaťom tak často, ako by to prijímateľ/</a:t>
            </a:r>
            <a:r>
              <a:rPr lang="sk-SK" sz="6000" dirty="0" err="1"/>
              <a:t>ľka</a:t>
            </a:r>
            <a:r>
              <a:rPr lang="sk-SK" sz="6000" dirty="0"/>
              <a:t> chceli, nakoľko dieťa si to neželá</a:t>
            </a:r>
          </a:p>
          <a:p>
            <a:pPr lvl="0"/>
            <a:endParaRPr lang="sk-SK" sz="6000" dirty="0"/>
          </a:p>
          <a:p>
            <a:pPr marL="0" indent="0">
              <a:buNone/>
            </a:pPr>
            <a:r>
              <a:rPr lang="sk-SK" sz="6000" b="1" dirty="0"/>
              <a:t>Ochrana súkromia, osobných údajov, listového </a:t>
            </a:r>
            <a:r>
              <a:rPr lang="sk-SK" sz="6000" b="1" dirty="0" smtClean="0"/>
              <a:t>tajomstva</a:t>
            </a:r>
            <a:endParaRPr lang="sk-SK" sz="6000" dirty="0"/>
          </a:p>
          <a:p>
            <a:pPr lvl="0"/>
            <a:r>
              <a:rPr lang="sk-SK" sz="6000" dirty="0"/>
              <a:t>Vstup personálu do osobných vecí (napr. skríň, stolíkov) za účelom kontroly hnijúcich </a:t>
            </a:r>
            <a:r>
              <a:rPr lang="sk-SK" sz="6000" dirty="0" smtClean="0"/>
              <a:t>potravín</a:t>
            </a:r>
            <a:endParaRPr lang="sk-SK" sz="6000" dirty="0"/>
          </a:p>
          <a:p>
            <a:pPr lvl="0"/>
            <a:r>
              <a:rPr lang="sk-SK" sz="6000" dirty="0"/>
              <a:t>Informovanie príbuzných o zdravotnom stave</a:t>
            </a:r>
          </a:p>
          <a:p>
            <a:pPr lvl="0"/>
            <a:r>
              <a:rPr lang="sk-SK" sz="6000" dirty="0"/>
              <a:t>Otvorenie balíka, listu pred prijímateľom/</a:t>
            </a:r>
            <a:r>
              <a:rPr lang="sk-SK" sz="6000" dirty="0" err="1"/>
              <a:t>ľkou</a:t>
            </a:r>
            <a:r>
              <a:rPr lang="sk-SK" sz="6000" dirty="0"/>
              <a:t> a jeho spoločné prečítanie, vyloženie obsahu </a:t>
            </a:r>
          </a:p>
          <a:p>
            <a:pPr lvl="0"/>
            <a:r>
              <a:rPr lang="sk-SK" sz="6000" dirty="0"/>
              <a:t>Poupratovanie </a:t>
            </a:r>
            <a:r>
              <a:rPr lang="sk-SK" sz="6000" dirty="0" smtClean="0"/>
              <a:t>izby</a:t>
            </a:r>
          </a:p>
          <a:p>
            <a:pPr lvl="0"/>
            <a:endParaRPr lang="sk-SK" sz="6000" dirty="0"/>
          </a:p>
          <a:p>
            <a:pPr marL="0" indent="0">
              <a:buNone/>
            </a:pPr>
            <a:r>
              <a:rPr lang="sk-SK" sz="6000" b="1" dirty="0" smtClean="0"/>
              <a:t>Zadávanie </a:t>
            </a:r>
            <a:r>
              <a:rPr lang="sk-SK" sz="6000" b="1" dirty="0"/>
              <a:t>príkazov, pracovných úloh, odporúčaní </a:t>
            </a:r>
            <a:r>
              <a:rPr lang="sk-SK" sz="6000" b="1" dirty="0" smtClean="0"/>
              <a:t>– ochranárstvo</a:t>
            </a:r>
            <a:endParaRPr lang="sk-SK" sz="6000" dirty="0"/>
          </a:p>
          <a:p>
            <a:pPr lvl="0"/>
            <a:r>
              <a:rPr lang="sk-SK" sz="6000" dirty="0"/>
              <a:t>Ísť sa osprchovať, nakoľko je prijímateľ/</a:t>
            </a:r>
            <a:r>
              <a:rPr lang="sk-SK" sz="6000" dirty="0" err="1"/>
              <a:t>ľka</a:t>
            </a:r>
            <a:r>
              <a:rPr lang="sk-SK" sz="6000" dirty="0"/>
              <a:t> spotený/á a páchne</a:t>
            </a:r>
          </a:p>
          <a:p>
            <a:pPr lvl="0"/>
            <a:r>
              <a:rPr lang="sk-SK" sz="6000" dirty="0"/>
              <a:t>Poumývať podlahy, parapety v rámci aktivizácie a podpory bežného života</a:t>
            </a:r>
          </a:p>
          <a:p>
            <a:pPr lvl="0"/>
            <a:r>
              <a:rPr lang="sk-SK" sz="6000" dirty="0"/>
              <a:t>Poučovanie klienta/</a:t>
            </a:r>
            <a:r>
              <a:rPr lang="sk-SK" sz="6000" dirty="0" err="1"/>
              <a:t>tky</a:t>
            </a:r>
            <a:r>
              <a:rPr lang="sk-SK" sz="6000" dirty="0"/>
              <a:t> pri vydávaní vreckového, aby si nekúpil opäť cigarety.</a:t>
            </a:r>
          </a:p>
          <a:p>
            <a:endParaRPr lang="sk-SK" sz="4800" dirty="0"/>
          </a:p>
          <a:p>
            <a:endParaRPr lang="sk-SK" sz="4800" dirty="0"/>
          </a:p>
        </p:txBody>
      </p:sp>
    </p:spTree>
    <p:extLst>
      <p:ext uri="{BB962C8B-B14F-4D97-AF65-F5344CB8AC3E}">
        <p14:creationId xmlns:p14="http://schemas.microsoft.com/office/powerpoint/2010/main" val="246025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Štruktúrované otázky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sk-SK" dirty="0" smtClean="0"/>
          </a:p>
          <a:p>
            <a:pPr lvl="0"/>
            <a:r>
              <a:rPr lang="sk-SK" sz="3600" dirty="0"/>
              <a:t>Aká je skúsenosť ľudsko-právnych národných subjektov s dodržiavaním ľudských práv v organizáciách sociálnych služieb rozličného druhu a formy</a:t>
            </a:r>
            <a:r>
              <a:rPr lang="sk-SK" sz="3600" dirty="0" smtClean="0"/>
              <a:t>?</a:t>
            </a:r>
          </a:p>
          <a:p>
            <a:pPr lvl="0"/>
            <a:endParaRPr lang="sk-SK" sz="3600" dirty="0"/>
          </a:p>
          <a:p>
            <a:pPr lvl="0"/>
            <a:r>
              <a:rPr lang="sk-SK" sz="3600" dirty="0"/>
              <a:t>Sú k dispozícii  prípady/príklady preukázateľného porušovania ľudských práv v týchto organizáciách? Ak áno, o aké prípady/príklady ide, na čo poukazujú a k akým riešeniam odporúčajú</a:t>
            </a:r>
            <a:r>
              <a:rPr lang="sk-SK" sz="3600" dirty="0" smtClean="0"/>
              <a:t>?</a:t>
            </a:r>
          </a:p>
          <a:p>
            <a:pPr lvl="0"/>
            <a:endParaRPr lang="sk-SK" sz="4000" dirty="0"/>
          </a:p>
          <a:p>
            <a:pPr marL="0" indent="0" algn="ctr">
              <a:buNone/>
            </a:pPr>
            <a:endParaRPr lang="sk-SK" sz="4000" dirty="0"/>
          </a:p>
        </p:txBody>
      </p:sp>
      <p:pic>
        <p:nvPicPr>
          <p:cNvPr id="4" name="Picture 2" descr="https://encrypted-tbn1.gstatic.com/images?q=tbn:ANd9GcTxvIvtpillAUsn-KJL4ViXSIxmwx90z3YpGqLMXygrAsp9suMUCNk2boQ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7776" y="5345832"/>
            <a:ext cx="2016224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071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5 Odporúčania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sk-SK" sz="2800" dirty="0" smtClean="0"/>
              <a:t>Aké </a:t>
            </a:r>
            <a:r>
              <a:rPr lang="sk-SK" sz="2800" dirty="0"/>
              <a:t>sú odporúčania ľudsko-právnych organizácií pre oblasť hodnotiteľskej činnosti tak, aby bol jej výkon čo najobjektívnejší a prispel k skvalitneniu poskytovania sociálnych služieb na Slovensku</a:t>
            </a:r>
            <a:r>
              <a:rPr lang="sk-SK" sz="2800" dirty="0" smtClean="0"/>
              <a:t>?</a:t>
            </a:r>
          </a:p>
          <a:p>
            <a:pPr marL="0" lvl="0" indent="0" algn="ctr">
              <a:buNone/>
            </a:pPr>
            <a:endParaRPr lang="sk-SK" sz="2800" dirty="0"/>
          </a:p>
          <a:p>
            <a:pPr marL="0" lvl="0" indent="0" algn="ctr">
              <a:buNone/>
            </a:pPr>
            <a:r>
              <a:rPr lang="sk-SK" sz="2800" dirty="0" smtClean="0"/>
              <a:t>Aká by mohla byť spolupráca ĽP organizácií s orgánmi hodnotenia podmienok kvality?</a:t>
            </a:r>
            <a:endParaRPr lang="sk-SK" sz="2800" dirty="0"/>
          </a:p>
          <a:p>
            <a:pPr marL="0" indent="0" algn="ctr">
              <a:buNone/>
            </a:pPr>
            <a:endParaRPr lang="sk-SK" sz="4000" dirty="0"/>
          </a:p>
        </p:txBody>
      </p:sp>
      <p:pic>
        <p:nvPicPr>
          <p:cNvPr id="4" name="Picture 2" descr="https://encrypted-tbn1.gstatic.com/images?q=tbn:ANd9GcTxvIvtpillAUsn-KJL4ViXSIxmwx90z3YpGqLMXygrAsp9suMUCNk2boQ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7776" y="5345832"/>
            <a:ext cx="2016224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5534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Čo ďalej..</a:t>
            </a:r>
            <a:r>
              <a:rPr lang="sk-SK" dirty="0" smtClean="0"/>
              <a:t>.</a:t>
            </a:r>
            <a:endParaRPr lang="sk-SK" dirty="0"/>
          </a:p>
        </p:txBody>
      </p:sp>
      <p:graphicFrame>
        <p:nvGraphicFramePr>
          <p:cNvPr id="5" name="Zástupný symbol obsah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4360823"/>
              </p:ext>
            </p:extLst>
          </p:nvPr>
        </p:nvGraphicFramePr>
        <p:xfrm>
          <a:off x="539750" y="1412875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https://encrypted-tbn1.gstatic.com/images?q=tbn:ANd9GcTxvIvtpillAUsn-KJL4ViXSIxmwx90z3YpGqLMXygrAsp9suMUCNk2boQ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4653136"/>
            <a:ext cx="1440160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1760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34F504E-0CCA-4092-AE92-203E658F49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534F504E-0CCA-4092-AE92-203E658F49F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7DB5FEA-7B75-4C2D-B079-3B20AEB9E0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C7DB5FEA-7B75-4C2D-B079-3B20AEB9E0C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F466B7C-70A0-4057-8900-B1F0ED9CEA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dgm id="{6F466B7C-70A0-4057-8900-B1F0ED9CEAA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C62F3FD-1A84-4AE3-AB99-E64218D836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>
                                            <p:graphicEl>
                                              <a:dgm id="{5C62F3FD-1A84-4AE3-AB99-E64218D836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5D53F3C-34A3-4FB9-BAA4-F55A3A70C8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>
                                            <p:graphicEl>
                                              <a:dgm id="{15D53F3C-34A3-4FB9-BAA4-F55A3A70C8F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sk-SK" b="1" dirty="0" smtClean="0"/>
              <a:t>Cieľ stretnutia</a:t>
            </a:r>
            <a:endParaRPr lang="sk-SK" b="1" dirty="0"/>
          </a:p>
        </p:txBody>
      </p:sp>
      <p:pic>
        <p:nvPicPr>
          <p:cNvPr id="7" name="Picture 2" descr="https://encrypted-tbn1.gstatic.com/images?q=tbn:ANd9GcTxvIvtpillAUsn-KJL4ViXSIxmwx90z3YpGqLMXygrAsp9suMUCNk2boQ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614685"/>
            <a:ext cx="1415430" cy="1055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7834" y="1356901"/>
            <a:ext cx="8229600" cy="4785395"/>
          </a:xfrm>
        </p:spPr>
        <p:txBody>
          <a:bodyPr/>
          <a:lstStyle/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pPr marL="0" indent="0" algn="ctr">
              <a:buNone/>
            </a:pPr>
            <a:endParaRPr lang="sk-SK" dirty="0"/>
          </a:p>
        </p:txBody>
      </p:sp>
      <p:sp>
        <p:nvSpPr>
          <p:cNvPr id="5" name="AutoShape 2" descr="Výsledok vyhľadávania obrázkov pre dopyt priebežné hodnoteni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6" name="AutoShape 2" descr="Výsledok vyhľadávania obrázkov pre dopyt otáznik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8" name="AutoShape 4" descr="Výsledok vyhľadávania obrázkov pre dopyt otáznik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9" name="AutoShape 6" descr="Výsledok vyhľadávania obrázkov pre dopyt otáznik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10" name="AutoShape 8" descr="Výsledok vyhľadávania obrázkov pre dopyt otáznik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11" name="AutoShape 10" descr="Výsledok vyhľadávania obrázkov pre dopyt otáznik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12" name="AutoShape 2" descr="Výsledok vyhľadávania obrázkov pre dopyt zložitosť v jednoduchosti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132856"/>
            <a:ext cx="5030861" cy="2809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bdĺžnik 3"/>
          <p:cNvSpPr/>
          <p:nvPr/>
        </p:nvSpPr>
        <p:spPr>
          <a:xfrm>
            <a:off x="2286000" y="148652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sk-SK" b="1" dirty="0">
                <a:solidFill>
                  <a:srgbClr val="FF0000"/>
                </a:solidFill>
              </a:rPr>
              <a:t>„... na tom nás môže hodnotiteľ kedykoľvek  natrieť</a:t>
            </a:r>
            <a:r>
              <a:rPr lang="sk-SK" b="1" dirty="0" smtClean="0">
                <a:solidFill>
                  <a:srgbClr val="FF0000"/>
                </a:solidFill>
              </a:rPr>
              <a:t>...“ </a:t>
            </a:r>
            <a:r>
              <a:rPr lang="sk-SK" smtClean="0">
                <a:solidFill>
                  <a:srgbClr val="FF0000"/>
                </a:solidFill>
              </a:rPr>
              <a:t>(členka EPS)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13" name="Obdĺžnik 12"/>
          <p:cNvSpPr/>
          <p:nvPr/>
        </p:nvSpPr>
        <p:spPr>
          <a:xfrm>
            <a:off x="1217810" y="5157192"/>
            <a:ext cx="6829647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i="1" dirty="0" smtClean="0"/>
              <a:t> </a:t>
            </a:r>
            <a:r>
              <a:rPr lang="sk-SK" i="1" dirty="0"/>
              <a:t>„...aby sa dodržiavanie ľudských práv nestalo strašiakom kontrol, ale poslaním každého pracovníka, pre ktorého dodržiavanie ľudských práv a dôstojnosti sa stane </a:t>
            </a:r>
            <a:r>
              <a:rPr lang="sk-SK" i="1" dirty="0" err="1"/>
              <a:t>samokontrolným</a:t>
            </a:r>
            <a:r>
              <a:rPr lang="sk-SK" i="1" dirty="0"/>
              <a:t> mechanizmom“ </a:t>
            </a:r>
            <a:endParaRPr lang="sk-SK" i="1" dirty="0" smtClean="0"/>
          </a:p>
          <a:p>
            <a:pPr algn="ctr"/>
            <a:r>
              <a:rPr lang="sk-SK" sz="1400" dirty="0" smtClean="0"/>
              <a:t>(</a:t>
            </a:r>
            <a:r>
              <a:rPr lang="sk-SK" sz="1400" dirty="0" err="1"/>
              <a:t>Buzala</a:t>
            </a:r>
            <a:r>
              <a:rPr lang="sk-SK" sz="1400" dirty="0"/>
              <a:t>, </a:t>
            </a:r>
            <a:r>
              <a:rPr lang="sk-SK" sz="1400" dirty="0" err="1"/>
              <a:t>Kovaľová</a:t>
            </a:r>
            <a:r>
              <a:rPr lang="sk-SK" sz="1400" dirty="0"/>
              <a:t>, 2015:13)</a:t>
            </a:r>
          </a:p>
        </p:txBody>
      </p:sp>
    </p:spTree>
    <p:extLst>
      <p:ext uri="{BB962C8B-B14F-4D97-AF65-F5344CB8AC3E}">
        <p14:creationId xmlns:p14="http://schemas.microsoft.com/office/powerpoint/2010/main" val="6895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k-SK" dirty="0" smtClean="0"/>
          </a:p>
          <a:p>
            <a:pPr marL="0" indent="0" algn="ctr">
              <a:buNone/>
            </a:pPr>
            <a:r>
              <a:rPr lang="sk-SK" sz="4400" b="1" dirty="0" smtClean="0"/>
              <a:t>Vďaka za spoluprácu</a:t>
            </a:r>
            <a:endParaRPr lang="sk-SK" b="1" dirty="0"/>
          </a:p>
        </p:txBody>
      </p:sp>
      <p:pic>
        <p:nvPicPr>
          <p:cNvPr id="4" name="Picture 2" descr="https://encrypted-tbn1.gstatic.com/images?q=tbn:ANd9GcTxvIvtpillAUsn-KJL4ViXSIxmwx90z3YpGqLMXygrAsp9suMUCNk2boQ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437112"/>
            <a:ext cx="2016224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438" y="3053750"/>
            <a:ext cx="214312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602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sk-SK" b="1" dirty="0" smtClean="0"/>
              <a:t>Rámcový program (10:00 – 13:00)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755576" y="1772816"/>
            <a:ext cx="7536599" cy="5085184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endParaRPr lang="sk-SK" sz="1800" dirty="0"/>
          </a:p>
          <a:p>
            <a:pPr marL="0" lvl="0" indent="0">
              <a:buNone/>
            </a:pPr>
            <a:endParaRPr lang="sk-SK" sz="2000" dirty="0" smtClean="0"/>
          </a:p>
        </p:txBody>
      </p:sp>
      <p:pic>
        <p:nvPicPr>
          <p:cNvPr id="5" name="Picture 2" descr="https://encrypted-tbn1.gstatic.com/images?q=tbn:ANd9GcTxvIvtpillAUsn-KJL4ViXSIxmwx90z3YpGqLMXygrAsp9suMUCNk2boQ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19" y="5445224"/>
            <a:ext cx="1679713" cy="1180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uľ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070474"/>
              </p:ext>
            </p:extLst>
          </p:nvPr>
        </p:nvGraphicFramePr>
        <p:xfrm>
          <a:off x="888796" y="2214103"/>
          <a:ext cx="7416824" cy="3816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1761"/>
                <a:gridCol w="6015063"/>
              </a:tblGrid>
              <a:tr h="763285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BLOKY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ZAMERANIE</a:t>
                      </a:r>
                      <a:endParaRPr lang="sk-SK" dirty="0"/>
                    </a:p>
                  </a:txBody>
                  <a:tcPr/>
                </a:tc>
              </a:tr>
              <a:tr h="763285">
                <a:tc>
                  <a:txBody>
                    <a:bodyPr/>
                    <a:lstStyle/>
                    <a:p>
                      <a:r>
                        <a:rPr lang="sk-SK" b="1" dirty="0" smtClean="0"/>
                        <a:t>1. blok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400" b="1" dirty="0" smtClean="0"/>
                        <a:t>OK – kontext a koncept</a:t>
                      </a:r>
                      <a:endParaRPr lang="sk-SK" sz="2400" b="1" dirty="0"/>
                    </a:p>
                  </a:txBody>
                  <a:tcPr/>
                </a:tc>
              </a:tr>
              <a:tr h="763285">
                <a:tc>
                  <a:txBody>
                    <a:bodyPr/>
                    <a:lstStyle/>
                    <a:p>
                      <a:r>
                        <a:rPr lang="sk-SK" b="1" dirty="0" smtClean="0"/>
                        <a:t>2. blok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400" b="1" dirty="0" smtClean="0"/>
                        <a:t>Vybrané ĽP organizácie – SS kompetencie </a:t>
                      </a:r>
                      <a:endParaRPr lang="sk-SK" sz="2400" b="1" dirty="0"/>
                    </a:p>
                  </a:txBody>
                  <a:tcPr/>
                </a:tc>
              </a:tr>
              <a:tr h="763285">
                <a:tc>
                  <a:txBody>
                    <a:bodyPr/>
                    <a:lstStyle/>
                    <a:p>
                      <a:r>
                        <a:rPr lang="sk-SK" b="1" dirty="0" smtClean="0"/>
                        <a:t>3. blok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400" b="1" dirty="0" err="1" smtClean="0"/>
                        <a:t>Zdieľanie</a:t>
                      </a:r>
                      <a:r>
                        <a:rPr lang="sk-SK" sz="2400" b="1" dirty="0" smtClean="0"/>
                        <a:t> obáv, skúseností, neistôt</a:t>
                      </a:r>
                      <a:endParaRPr lang="sk-SK" sz="2400" b="1" dirty="0"/>
                    </a:p>
                  </a:txBody>
                  <a:tcPr/>
                </a:tc>
              </a:tr>
              <a:tr h="763285">
                <a:tc>
                  <a:txBody>
                    <a:bodyPr/>
                    <a:lstStyle/>
                    <a:p>
                      <a:r>
                        <a:rPr lang="sk-SK" b="1" dirty="0" smtClean="0"/>
                        <a:t>4. blok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400" b="1" dirty="0" smtClean="0"/>
                        <a:t>Odporúčania, </a:t>
                      </a:r>
                      <a:r>
                        <a:rPr lang="sk-SK" sz="2400" b="1" dirty="0" err="1" smtClean="0"/>
                        <a:t>sumarizácia</a:t>
                      </a:r>
                      <a:r>
                        <a:rPr lang="sk-SK" sz="2400" b="1" dirty="0" smtClean="0"/>
                        <a:t>, čo ďalej, závery</a:t>
                      </a:r>
                      <a:endParaRPr lang="sk-SK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BlokTextu 6"/>
          <p:cNvSpPr txBox="1"/>
          <p:nvPr/>
        </p:nvSpPr>
        <p:spPr>
          <a:xfrm rot="19636508">
            <a:off x="604869" y="3350403"/>
            <a:ext cx="8136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5400" b="1" dirty="0" smtClean="0">
                <a:solidFill>
                  <a:srgbClr val="FF0000"/>
                </a:solidFill>
              </a:rPr>
              <a:t>ĽP knihy do Vašej knižnice</a:t>
            </a:r>
            <a:endParaRPr lang="sk-SK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679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k-SK" sz="2000" dirty="0"/>
          </a:p>
          <a:p>
            <a:endParaRPr lang="sk-SK" sz="2000" dirty="0" smtClean="0"/>
          </a:p>
          <a:p>
            <a:endParaRPr lang="sk-SK" sz="2000" dirty="0" smtClean="0"/>
          </a:p>
          <a:p>
            <a:pPr marL="0" indent="0" algn="ctr">
              <a:buNone/>
            </a:pPr>
            <a:endParaRPr lang="sk-SK" sz="2000" dirty="0" smtClean="0"/>
          </a:p>
          <a:p>
            <a:pPr marL="0" indent="0" algn="ctr">
              <a:buNone/>
            </a:pPr>
            <a:r>
              <a:rPr lang="sk-SK" sz="4000" b="1" dirty="0" smtClean="0"/>
              <a:t>(1) KONTEXT</a:t>
            </a:r>
          </a:p>
        </p:txBody>
      </p:sp>
      <p:pic>
        <p:nvPicPr>
          <p:cNvPr id="4" name="Picture 2" descr="https://encrypted-tbn1.gstatic.com/images?q=tbn:ANd9GcTxvIvtpillAUsn-KJL4ViXSIxmwx90z3YpGqLMXygrAsp9suMUCNk2boQ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869160"/>
            <a:ext cx="2016224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990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Východiskový kontext OK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k-SK" sz="2000" dirty="0"/>
          </a:p>
          <a:p>
            <a:endParaRPr lang="sk-SK" sz="2000" dirty="0" smtClean="0"/>
          </a:p>
          <a:p>
            <a:endParaRPr lang="sk-SK" sz="2000" dirty="0" smtClean="0"/>
          </a:p>
          <a:p>
            <a:endParaRPr lang="sk-SK" sz="2000" dirty="0" smtClean="0"/>
          </a:p>
        </p:txBody>
      </p:sp>
      <p:pic>
        <p:nvPicPr>
          <p:cNvPr id="4" name="Picture 2" descr="https://encrypted-tbn1.gstatic.com/images?q=tbn:ANd9GcTxvIvtpillAUsn-KJL4ViXSIxmwx90z3YpGqLMXygrAsp9suMUCNk2boQ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869160"/>
            <a:ext cx="2016224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222271977"/>
              </p:ext>
            </p:extLst>
          </p:nvPr>
        </p:nvGraphicFramePr>
        <p:xfrm>
          <a:off x="1187624" y="198884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84204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Štrukturálne východiská OKS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515751"/>
            <a:ext cx="8229600" cy="5085184"/>
          </a:xfrm>
        </p:spPr>
        <p:txBody>
          <a:bodyPr>
            <a:noAutofit/>
          </a:bodyPr>
          <a:lstStyle/>
          <a:p>
            <a:r>
              <a:rPr lang="sk-SK" sz="2000" dirty="0" smtClean="0"/>
              <a:t>1.1.2018 – začiatok výkonu hodnotenia podmienok kvality podľa zákona</a:t>
            </a:r>
          </a:p>
          <a:p>
            <a:endParaRPr lang="sk-SK" sz="2000" dirty="0"/>
          </a:p>
          <a:p>
            <a:r>
              <a:rPr lang="sk-SK" sz="2000" dirty="0" smtClean="0"/>
              <a:t>Metodická práca 2015-2016 na základe IOV v SR – „tvorba verejných politík“</a:t>
            </a:r>
          </a:p>
          <a:p>
            <a:endParaRPr lang="sk-SK" sz="2000" dirty="0"/>
          </a:p>
          <a:p>
            <a:r>
              <a:rPr lang="sk-SK" sz="2000" dirty="0" smtClean="0"/>
              <a:t>Marec 2016 – vznik expertnej pracovnej skupiny (EPS)</a:t>
            </a:r>
          </a:p>
          <a:p>
            <a:endParaRPr lang="sk-SK" sz="2000" dirty="0"/>
          </a:p>
          <a:p>
            <a:pPr lvl="0"/>
            <a:r>
              <a:rPr lang="sk-SK" sz="2000" dirty="0" smtClean="0"/>
              <a:t>Štatút EPS, Čl. 2 ods. 2 štatútu</a:t>
            </a:r>
          </a:p>
          <a:p>
            <a:pPr marL="0" lvl="0" indent="0">
              <a:buNone/>
            </a:pPr>
            <a:endParaRPr lang="sk-SK" sz="1600" dirty="0"/>
          </a:p>
          <a:p>
            <a:pPr marL="0" lvl="0" indent="0" algn="ctr">
              <a:buNone/>
            </a:pPr>
            <a:r>
              <a:rPr lang="sk-SK" sz="1600" i="1" dirty="0" smtClean="0"/>
              <a:t>„Úlohou </a:t>
            </a:r>
            <a:r>
              <a:rPr lang="sk-SK" sz="1600" i="1" dirty="0"/>
              <a:t>EPS je:</a:t>
            </a:r>
          </a:p>
          <a:p>
            <a:pPr algn="ctr">
              <a:buAutoNum type="alphaLcParenBoth"/>
            </a:pPr>
            <a:r>
              <a:rPr lang="sk-SK" sz="1600" i="1" dirty="0" smtClean="0"/>
              <a:t>spracovať </a:t>
            </a:r>
            <a:r>
              <a:rPr lang="sk-SK" sz="1600" i="1" dirty="0"/>
              <a:t>rámcovú metodiku hodnotenia podmienok kvality poskytovaných sociálnych služieb, s osobitným zameraním na otázky procesu (výkonu) hodnotiteľskej činnosti</a:t>
            </a:r>
            <a:r>
              <a:rPr lang="sk-SK" sz="1600" i="1" dirty="0" smtClean="0"/>
              <a:t>,</a:t>
            </a:r>
          </a:p>
          <a:p>
            <a:pPr marL="0" indent="0" algn="ctr">
              <a:buNone/>
            </a:pPr>
            <a:endParaRPr lang="sk-SK" sz="1600" i="1" dirty="0"/>
          </a:p>
          <a:p>
            <a:pPr marL="0" indent="0" algn="ctr">
              <a:buNone/>
            </a:pPr>
            <a:r>
              <a:rPr lang="sk-SK" sz="1600" i="1" dirty="0">
                <a:solidFill>
                  <a:srgbClr val="FF0000"/>
                </a:solidFill>
              </a:rPr>
              <a:t>(b) pre uvedený účel spolupracovať so širším okruhom odborníkov a odborníčok, a to prostredníctvom rozličných komunikačných platforiem (napr. diskusných fór, </a:t>
            </a:r>
            <a:r>
              <a:rPr lang="sk-SK" sz="1600" i="1" dirty="0" err="1">
                <a:solidFill>
                  <a:srgbClr val="FF0000"/>
                </a:solidFill>
              </a:rPr>
              <a:t>workshopov</a:t>
            </a:r>
            <a:r>
              <a:rPr lang="sk-SK" sz="1600" i="1" dirty="0" smtClean="0">
                <a:solidFill>
                  <a:srgbClr val="FF0000"/>
                </a:solidFill>
              </a:rPr>
              <a:t>)...“</a:t>
            </a:r>
            <a:endParaRPr lang="sk-SK" sz="1600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sk-SK" sz="1600" i="1" dirty="0"/>
          </a:p>
          <a:p>
            <a:pPr marL="0" indent="0">
              <a:buNone/>
            </a:pPr>
            <a:endParaRPr lang="sk-SK" sz="2000" dirty="0"/>
          </a:p>
        </p:txBody>
      </p:sp>
      <p:pic>
        <p:nvPicPr>
          <p:cNvPr id="5" name="Picture 2" descr="https://encrypted-tbn1.gstatic.com/images?q=tbn:ANd9GcTxvIvtpillAUsn-KJL4ViXSIxmwx90z3YpGqLMXygrAsp9suMUCNk2boQ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031278"/>
            <a:ext cx="1679713" cy="1180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9355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Procesné východiská OKS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5085184"/>
          </a:xfrm>
        </p:spPr>
        <p:txBody>
          <a:bodyPr>
            <a:noAutofit/>
          </a:bodyPr>
          <a:lstStyle/>
          <a:p>
            <a:r>
              <a:rPr lang="sk-SK" sz="2200" dirty="0" smtClean="0"/>
              <a:t>Rok 2015: </a:t>
            </a:r>
            <a:r>
              <a:rPr lang="sk-SK" sz="2200" b="1" dirty="0" smtClean="0"/>
              <a:t>metodika implementácie podmienok kvality</a:t>
            </a:r>
            <a:r>
              <a:rPr lang="sk-SK" sz="2200" dirty="0" smtClean="0"/>
              <a:t> </a:t>
            </a:r>
            <a:r>
              <a:rPr lang="sk-SK" sz="2200" dirty="0"/>
              <a:t>(zdroj:  </a:t>
            </a:r>
            <a:r>
              <a:rPr lang="sk-SK" sz="2200" dirty="0">
                <a:hlinkClick r:id="rId2"/>
              </a:rPr>
              <a:t>https://</a:t>
            </a:r>
            <a:r>
              <a:rPr lang="sk-SK" sz="2200" dirty="0" smtClean="0">
                <a:hlinkClick r:id="rId2"/>
              </a:rPr>
              <a:t>www.employment.gov.sk/files/slovensky/rodina-socialna-pomoc/socialne-sluzby/metodika-verzia-3.12-komplet.pdf</a:t>
            </a:r>
            <a:r>
              <a:rPr lang="sk-SK" sz="2200" dirty="0" smtClean="0"/>
              <a:t>) </a:t>
            </a:r>
          </a:p>
          <a:p>
            <a:pPr marL="0" indent="0">
              <a:buNone/>
            </a:pPr>
            <a:endParaRPr lang="sk-SK" sz="2200" dirty="0" smtClean="0"/>
          </a:p>
          <a:p>
            <a:r>
              <a:rPr lang="sk-SK" sz="2200" dirty="0" smtClean="0"/>
              <a:t>Od marca 2016: práca na príprave </a:t>
            </a:r>
            <a:r>
              <a:rPr lang="sk-SK" sz="2200" b="1" dirty="0" smtClean="0"/>
              <a:t>hodnotiteľskej metodiky </a:t>
            </a:r>
            <a:r>
              <a:rPr lang="sk-SK" sz="2200" dirty="0" smtClean="0"/>
              <a:t>(stretnutia EPS, konzultácie, návšteva v ČR, postupné spracovávanie textov, analyzovanie otvorených otázok</a:t>
            </a:r>
          </a:p>
          <a:p>
            <a:pPr>
              <a:buFontTx/>
              <a:buChar char="-"/>
            </a:pPr>
            <a:endParaRPr lang="sk-SK" sz="2200" dirty="0"/>
          </a:p>
          <a:p>
            <a:r>
              <a:rPr lang="sk-SK" sz="2200" dirty="0" smtClean="0"/>
              <a:t>Koniec 2016 – pracovná verzia hodnotiteľskej metodiky pre účely </a:t>
            </a:r>
            <a:r>
              <a:rPr lang="sk-SK" sz="2200" b="1" dirty="0" smtClean="0"/>
              <a:t>NP Q</a:t>
            </a:r>
          </a:p>
        </p:txBody>
      </p:sp>
      <p:pic>
        <p:nvPicPr>
          <p:cNvPr id="5" name="Picture 2" descr="https://encrypted-tbn1.gstatic.com/images?q=tbn:ANd9GcTxvIvtpillAUsn-KJL4ViXSIxmwx90z3YpGqLMXygrAsp9suMUCNk2boQ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373216"/>
            <a:ext cx="1679713" cy="1180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3971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sz="3600" b="1" dirty="0" smtClean="0"/>
              <a:t>Obsahové východiská OKS – extrémne stanoviská</a:t>
            </a:r>
            <a:endParaRPr lang="sk-SK" sz="36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28960" y="1548323"/>
            <a:ext cx="8229600" cy="5085184"/>
          </a:xfrm>
        </p:spPr>
        <p:txBody>
          <a:bodyPr>
            <a:noAutofit/>
          </a:bodyPr>
          <a:lstStyle/>
          <a:p>
            <a:endParaRPr lang="sk-SK" sz="2000" dirty="0" smtClean="0"/>
          </a:p>
          <a:p>
            <a:pPr marL="0" indent="0">
              <a:buNone/>
            </a:pPr>
            <a:endParaRPr lang="sk-SK" sz="2000" dirty="0" smtClean="0"/>
          </a:p>
        </p:txBody>
      </p:sp>
      <p:pic>
        <p:nvPicPr>
          <p:cNvPr id="5" name="Picture 2" descr="https://encrypted-tbn1.gstatic.com/images?q=tbn:ANd9GcTxvIvtpillAUsn-KJL4ViXSIxmwx90z3YpGqLMXygrAsp9suMUCNk2boQ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19" y="5445224"/>
            <a:ext cx="1679713" cy="1180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425639000"/>
              </p:ext>
            </p:extLst>
          </p:nvPr>
        </p:nvGraphicFramePr>
        <p:xfrm>
          <a:off x="755576" y="692696"/>
          <a:ext cx="7704856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BlokTextu 6"/>
          <p:cNvSpPr txBox="1"/>
          <p:nvPr/>
        </p:nvSpPr>
        <p:spPr>
          <a:xfrm>
            <a:off x="1043608" y="4293096"/>
            <a:ext cx="32403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/>
              <a:t>„... nemáme </a:t>
            </a:r>
            <a:r>
              <a:rPr lang="sk-SK" dirty="0" smtClean="0"/>
              <a:t>dokumenty spracované</a:t>
            </a:r>
            <a:r>
              <a:rPr lang="sk-SK" dirty="0"/>
              <a:t>, ale berieme to ako samozrejmosť, pretože to patrí k bežnému životu a k najzákladnejším právam človeka</a:t>
            </a:r>
            <a:r>
              <a:rPr lang="sk-SK" dirty="0" smtClean="0"/>
              <a:t>“</a:t>
            </a:r>
            <a:endParaRPr lang="sk-SK" dirty="0"/>
          </a:p>
          <a:p>
            <a:endParaRPr lang="sk-SK" dirty="0"/>
          </a:p>
        </p:txBody>
      </p:sp>
      <p:sp>
        <p:nvSpPr>
          <p:cNvPr id="8" name="BlokTextu 7"/>
          <p:cNvSpPr txBox="1"/>
          <p:nvPr/>
        </p:nvSpPr>
        <p:spPr>
          <a:xfrm>
            <a:off x="4682064" y="4344268"/>
            <a:ext cx="278407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 smtClean="0"/>
              <a:t>„... zmena </a:t>
            </a:r>
            <a:r>
              <a:rPr lang="sk-SK" dirty="0"/>
              <a:t>prichádza aj v tak ťažko uchopiteľnej téme, ako je dodržiavanie ľudských práv a dôstojnosti pri tak ťažkej práci</a:t>
            </a:r>
            <a:r>
              <a:rPr lang="sk-SK" dirty="0" smtClean="0"/>
              <a:t>...“ </a:t>
            </a:r>
            <a:endParaRPr lang="sk-SK" dirty="0"/>
          </a:p>
          <a:p>
            <a:endParaRPr lang="sk-SK" dirty="0"/>
          </a:p>
        </p:txBody>
      </p:sp>
      <p:sp>
        <p:nvSpPr>
          <p:cNvPr id="10" name="BlokTextu 9"/>
          <p:cNvSpPr txBox="1"/>
          <p:nvPr/>
        </p:nvSpPr>
        <p:spPr>
          <a:xfrm>
            <a:off x="323528" y="6324421"/>
            <a:ext cx="4320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 smtClean="0"/>
              <a:t>Zdroj: Repková, K., v štádiu finalizácie</a:t>
            </a:r>
            <a:endParaRPr lang="sk-SK" sz="1400" dirty="0"/>
          </a:p>
        </p:txBody>
      </p:sp>
    </p:spTree>
    <p:extLst>
      <p:ext uri="{BB962C8B-B14F-4D97-AF65-F5344CB8AC3E}">
        <p14:creationId xmlns:p14="http://schemas.microsoft.com/office/powerpoint/2010/main" val="3773971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4F908A0-D785-4E62-A810-489F2D288E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graphicEl>
                                              <a:dgm id="{74F908A0-D785-4E62-A810-489F2D288E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graphicEl>
                                              <a:dgm id="{74F908A0-D785-4E62-A810-489F2D288E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D3BA97B-9EC0-4714-AD0F-80EB50E8B8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graphicEl>
                                              <a:dgm id="{ED3BA97B-9EC0-4714-AD0F-80EB50E8B8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graphicEl>
                                              <a:dgm id="{ED3BA97B-9EC0-4714-AD0F-80EB50E8B8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k-SK" sz="2000" dirty="0"/>
          </a:p>
          <a:p>
            <a:endParaRPr lang="sk-SK" sz="2000" dirty="0" smtClean="0"/>
          </a:p>
          <a:p>
            <a:endParaRPr lang="sk-SK" sz="2000" dirty="0" smtClean="0"/>
          </a:p>
          <a:p>
            <a:pPr marL="0" indent="0" algn="ctr">
              <a:buNone/>
            </a:pPr>
            <a:endParaRPr lang="sk-SK" sz="2000" dirty="0" smtClean="0"/>
          </a:p>
          <a:p>
            <a:pPr marL="0" indent="0" algn="ctr">
              <a:buNone/>
            </a:pPr>
            <a:r>
              <a:rPr lang="sk-SK" sz="4000" b="1" dirty="0" smtClean="0"/>
              <a:t>(2) KONCEPT</a:t>
            </a:r>
          </a:p>
        </p:txBody>
      </p:sp>
      <p:pic>
        <p:nvPicPr>
          <p:cNvPr id="4" name="Picture 2" descr="https://encrypted-tbn1.gstatic.com/images?q=tbn:ANd9GcTxvIvtpillAUsn-KJL4ViXSIxmwx90z3YpGqLMXygrAsp9suMUCNk2boQ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869160"/>
            <a:ext cx="2016224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10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2282</TotalTime>
  <Words>691</Words>
  <Application>Microsoft Office PowerPoint</Application>
  <PresentationFormat>Prezentácia na obrazovke (4:3)</PresentationFormat>
  <Paragraphs>153</Paragraphs>
  <Slides>20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20</vt:i4>
      </vt:variant>
    </vt:vector>
  </HeadingPairs>
  <TitlesOfParts>
    <vt:vector size="21" baseType="lpstr">
      <vt:lpstr>Motív Office</vt:lpstr>
      <vt:lpstr>V I T A J T E odborné kolokvium  ĽUDSKÉ PRÁVA V SOCIÁLNYCH SLUŽBÁCH</vt:lpstr>
      <vt:lpstr>Cieľ stretnutia</vt:lpstr>
      <vt:lpstr>Rámcový program (10:00 – 13:00)</vt:lpstr>
      <vt:lpstr>Prezentácia programu PowerPoint</vt:lpstr>
      <vt:lpstr>Východiskový kontext OK</vt:lpstr>
      <vt:lpstr>Štrukturálne východiská OKS</vt:lpstr>
      <vt:lpstr>Procesné východiská OKS</vt:lpstr>
      <vt:lpstr>Obsahové východiská OKS – extrémne stanoviská</vt:lpstr>
      <vt:lpstr>Prezentácia programu PowerPoint</vt:lpstr>
      <vt:lpstr>Ľudské práva v sociálnych službách – „líniový“ koncept</vt:lpstr>
      <vt:lpstr> Ľudské práva v sociálnych službách – „sieťový“ koncept</vt:lpstr>
      <vt:lpstr>... A EŠTE ...</vt:lpstr>
      <vt:lpstr>Prezentácia programu PowerPoint</vt:lpstr>
      <vt:lpstr>Prezentácia programu PowerPoint</vt:lpstr>
      <vt:lpstr>Otázky/Postrehy z terénu – I.</vt:lpstr>
      <vt:lpstr>Otázky / Postrehy z terénu –II.</vt:lpstr>
      <vt:lpstr>Štruktúrované otázky</vt:lpstr>
      <vt:lpstr>5 Odporúčania</vt:lpstr>
      <vt:lpstr>Čo ďalej...</vt:lpstr>
      <vt:lpstr>Prezentácia programu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Niekoľko „neprávnických“ poznámok k problematike pracovno-právnych vzťahov</dc:title>
  <dc:creator>porubenova</dc:creator>
  <cp:lastModifiedBy>IVPR</cp:lastModifiedBy>
  <cp:revision>294</cp:revision>
  <cp:lastPrinted>2016-02-25T13:37:42Z</cp:lastPrinted>
  <dcterms:created xsi:type="dcterms:W3CDTF">2013-10-02T08:20:23Z</dcterms:created>
  <dcterms:modified xsi:type="dcterms:W3CDTF">2016-12-08T06:07:39Z</dcterms:modified>
</cp:coreProperties>
</file>