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9" r:id="rId11"/>
    <p:sldId id="260" r:id="rId12"/>
    <p:sldId id="257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58" r:id="rId2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6EE70-410B-4E8C-AC1B-618875D0082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FB48566-A916-4BFF-B199-7F89AE363539}">
      <dgm:prSet phldrT="[Text]"/>
      <dgm:spPr/>
      <dgm:t>
        <a:bodyPr/>
        <a:lstStyle/>
        <a:p>
          <a:r>
            <a:rPr lang="sk-SK" dirty="0" smtClean="0"/>
            <a:t>Kvalita života</a:t>
          </a:r>
          <a:endParaRPr lang="sk-SK" dirty="0"/>
        </a:p>
      </dgm:t>
    </dgm:pt>
    <dgm:pt modelId="{3D20A731-39B1-4B30-AC45-7C4F2CB79A0E}" type="parTrans" cxnId="{D2058339-48DF-40B1-897B-8FA5C783690C}">
      <dgm:prSet/>
      <dgm:spPr/>
      <dgm:t>
        <a:bodyPr/>
        <a:lstStyle/>
        <a:p>
          <a:endParaRPr lang="sk-SK"/>
        </a:p>
      </dgm:t>
    </dgm:pt>
    <dgm:pt modelId="{26F2BA83-1B74-4C6E-99C7-21014A00A766}" type="sibTrans" cxnId="{D2058339-48DF-40B1-897B-8FA5C783690C}">
      <dgm:prSet/>
      <dgm:spPr/>
      <dgm:t>
        <a:bodyPr/>
        <a:lstStyle/>
        <a:p>
          <a:endParaRPr lang="sk-SK"/>
        </a:p>
      </dgm:t>
    </dgm:pt>
    <dgm:pt modelId="{4D7ADA33-68F3-4B77-803B-888F9C777F0A}">
      <dgm:prSet phldrT="[Text]"/>
      <dgm:spPr/>
      <dgm:t>
        <a:bodyPr/>
        <a:lstStyle/>
        <a:p>
          <a:r>
            <a:rPr lang="sk-SK" dirty="0" smtClean="0"/>
            <a:t>Nekvalite života</a:t>
          </a:r>
          <a:endParaRPr lang="sk-SK" dirty="0"/>
        </a:p>
      </dgm:t>
    </dgm:pt>
    <dgm:pt modelId="{E7F9D811-885D-46AE-B69F-6D872BF76BB2}" type="parTrans" cxnId="{2FC9A752-0B4C-4918-9F5C-9A27E23DAE21}">
      <dgm:prSet/>
      <dgm:spPr/>
      <dgm:t>
        <a:bodyPr/>
        <a:lstStyle/>
        <a:p>
          <a:endParaRPr lang="sk-SK"/>
        </a:p>
      </dgm:t>
    </dgm:pt>
    <dgm:pt modelId="{F0413CC2-46CE-46F8-99E6-45B2E2138F04}" type="sibTrans" cxnId="{2FC9A752-0B4C-4918-9F5C-9A27E23DAE21}">
      <dgm:prSet/>
      <dgm:spPr/>
      <dgm:t>
        <a:bodyPr/>
        <a:lstStyle/>
        <a:p>
          <a:endParaRPr lang="sk-SK"/>
        </a:p>
      </dgm:t>
    </dgm:pt>
    <dgm:pt modelId="{2308D7AE-5789-4048-8936-E99BD3DDD979}" type="pres">
      <dgm:prSet presAssocID="{C956EE70-410B-4E8C-AC1B-618875D0082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3C9F447-DF8E-44A5-AE4F-B9D0013BC206}" type="pres">
      <dgm:prSet presAssocID="{C956EE70-410B-4E8C-AC1B-618875D00820}" presName="ribbon" presStyleLbl="node1" presStyleIdx="0" presStyleCnt="1"/>
      <dgm:spPr/>
    </dgm:pt>
    <dgm:pt modelId="{8760E8D7-0775-44FF-A1E2-6AAF560A5DE2}" type="pres">
      <dgm:prSet presAssocID="{C956EE70-410B-4E8C-AC1B-618875D0082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5A40DBF-9C05-4811-A2D4-72C3A8F4E536}" type="pres">
      <dgm:prSet presAssocID="{C956EE70-410B-4E8C-AC1B-618875D0082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FC9A752-0B4C-4918-9F5C-9A27E23DAE21}" srcId="{C956EE70-410B-4E8C-AC1B-618875D00820}" destId="{4D7ADA33-68F3-4B77-803B-888F9C777F0A}" srcOrd="1" destOrd="0" parTransId="{E7F9D811-885D-46AE-B69F-6D872BF76BB2}" sibTransId="{F0413CC2-46CE-46F8-99E6-45B2E2138F04}"/>
    <dgm:cxn modelId="{D2058339-48DF-40B1-897B-8FA5C783690C}" srcId="{C956EE70-410B-4E8C-AC1B-618875D00820}" destId="{9FB48566-A916-4BFF-B199-7F89AE363539}" srcOrd="0" destOrd="0" parTransId="{3D20A731-39B1-4B30-AC45-7C4F2CB79A0E}" sibTransId="{26F2BA83-1B74-4C6E-99C7-21014A00A766}"/>
    <dgm:cxn modelId="{5BF7982A-9A0C-4831-BDB6-29D7F90C3547}" type="presOf" srcId="{9FB48566-A916-4BFF-B199-7F89AE363539}" destId="{8760E8D7-0775-44FF-A1E2-6AAF560A5DE2}" srcOrd="0" destOrd="0" presId="urn:microsoft.com/office/officeart/2005/8/layout/arrow6"/>
    <dgm:cxn modelId="{D07E9D71-0F86-4369-B1C5-E17444AAAF01}" type="presOf" srcId="{C956EE70-410B-4E8C-AC1B-618875D00820}" destId="{2308D7AE-5789-4048-8936-E99BD3DDD979}" srcOrd="0" destOrd="0" presId="urn:microsoft.com/office/officeart/2005/8/layout/arrow6"/>
    <dgm:cxn modelId="{E26F4CD5-E522-4AAF-AE87-0896C94D0289}" type="presOf" srcId="{4D7ADA33-68F3-4B77-803B-888F9C777F0A}" destId="{45A40DBF-9C05-4811-A2D4-72C3A8F4E536}" srcOrd="0" destOrd="0" presId="urn:microsoft.com/office/officeart/2005/8/layout/arrow6"/>
    <dgm:cxn modelId="{E9D831BB-37CA-4D4C-B9DA-811B67531FD7}" type="presParOf" srcId="{2308D7AE-5789-4048-8936-E99BD3DDD979}" destId="{53C9F447-DF8E-44A5-AE4F-B9D0013BC206}" srcOrd="0" destOrd="0" presId="urn:microsoft.com/office/officeart/2005/8/layout/arrow6"/>
    <dgm:cxn modelId="{30A09122-94D9-42D0-B2F0-7524B80CF749}" type="presParOf" srcId="{2308D7AE-5789-4048-8936-E99BD3DDD979}" destId="{8760E8D7-0775-44FF-A1E2-6AAF560A5DE2}" srcOrd="1" destOrd="0" presId="urn:microsoft.com/office/officeart/2005/8/layout/arrow6"/>
    <dgm:cxn modelId="{FEE0A1C1-350C-4000-95BD-3C5EFA7B19FF}" type="presParOf" srcId="{2308D7AE-5789-4048-8936-E99BD3DDD979}" destId="{45A40DBF-9C05-4811-A2D4-72C3A8F4E53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C9B38-3467-4CE5-95CA-5772F96468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58B2E53-50A2-48AE-897D-806D70E9A7ED}">
      <dgm:prSet phldrT="[Text]" custT="1"/>
      <dgm:spPr/>
      <dgm:t>
        <a:bodyPr/>
        <a:lstStyle/>
        <a:p>
          <a:r>
            <a:rPr lang="sk-SK" sz="1200" b="1" dirty="0" smtClean="0"/>
            <a:t>týranie</a:t>
          </a:r>
          <a:endParaRPr lang="sk-SK" sz="1200" b="1" dirty="0"/>
        </a:p>
      </dgm:t>
    </dgm:pt>
    <dgm:pt modelId="{0CB48056-A2C1-42EB-8497-DC92242E41A5}" type="parTrans" cxnId="{A3DDBDD2-37CA-4271-9F2C-BA3D531D473B}">
      <dgm:prSet/>
      <dgm:spPr/>
      <dgm:t>
        <a:bodyPr/>
        <a:lstStyle/>
        <a:p>
          <a:endParaRPr lang="sk-SK"/>
        </a:p>
      </dgm:t>
    </dgm:pt>
    <dgm:pt modelId="{10F26990-CCBC-4127-B448-4489DCDD306D}" type="sibTrans" cxnId="{A3DDBDD2-37CA-4271-9F2C-BA3D531D473B}">
      <dgm:prSet/>
      <dgm:spPr/>
      <dgm:t>
        <a:bodyPr/>
        <a:lstStyle/>
        <a:p>
          <a:endParaRPr lang="sk-SK"/>
        </a:p>
      </dgm:t>
    </dgm:pt>
    <dgm:pt modelId="{C5C73B55-EE3C-461D-A05C-D814F54D75DE}">
      <dgm:prSet custT="1"/>
      <dgm:spPr/>
      <dgm:t>
        <a:bodyPr/>
        <a:lstStyle/>
        <a:p>
          <a:r>
            <a:rPr lang="sk-SK" sz="1200" b="1" dirty="0" smtClean="0"/>
            <a:t>zanedbávanie</a:t>
          </a:r>
          <a:endParaRPr lang="sk-SK" sz="1200" b="1" dirty="0"/>
        </a:p>
      </dgm:t>
    </dgm:pt>
    <dgm:pt modelId="{E1D4D362-85CB-4970-9834-CDC1F5A88465}" type="parTrans" cxnId="{43D7C461-84BA-429B-A216-DF11E4D07758}">
      <dgm:prSet/>
      <dgm:spPr/>
      <dgm:t>
        <a:bodyPr/>
        <a:lstStyle/>
        <a:p>
          <a:endParaRPr lang="sk-SK"/>
        </a:p>
      </dgm:t>
    </dgm:pt>
    <dgm:pt modelId="{D9A138FA-7DA1-4B19-B40B-C0A8B23F9159}" type="sibTrans" cxnId="{43D7C461-84BA-429B-A216-DF11E4D07758}">
      <dgm:prSet/>
      <dgm:spPr/>
      <dgm:t>
        <a:bodyPr/>
        <a:lstStyle/>
        <a:p>
          <a:endParaRPr lang="sk-SK"/>
        </a:p>
      </dgm:t>
    </dgm:pt>
    <dgm:pt modelId="{8CA3186D-2023-458D-8AB2-FA6711BCA2FA}">
      <dgm:prSet custT="1"/>
      <dgm:spPr/>
      <dgm:t>
        <a:bodyPr/>
        <a:lstStyle/>
        <a:p>
          <a:r>
            <a:rPr lang="sk-SK" sz="1200" b="1" dirty="0" smtClean="0"/>
            <a:t>zneužívanie</a:t>
          </a:r>
          <a:endParaRPr lang="sk-SK" sz="1200" b="1" dirty="0"/>
        </a:p>
      </dgm:t>
    </dgm:pt>
    <dgm:pt modelId="{6438F165-4336-4A00-8D35-9CF19E558BCB}" type="parTrans" cxnId="{774D90CA-81CC-4F1F-86B0-19272A5C56F5}">
      <dgm:prSet/>
      <dgm:spPr/>
      <dgm:t>
        <a:bodyPr/>
        <a:lstStyle/>
        <a:p>
          <a:endParaRPr lang="sk-SK"/>
        </a:p>
      </dgm:t>
    </dgm:pt>
    <dgm:pt modelId="{37458067-25B3-4486-9F6A-BC2E41DBABE6}" type="sibTrans" cxnId="{774D90CA-81CC-4F1F-86B0-19272A5C56F5}">
      <dgm:prSet/>
      <dgm:spPr/>
      <dgm:t>
        <a:bodyPr/>
        <a:lstStyle/>
        <a:p>
          <a:endParaRPr lang="sk-SK"/>
        </a:p>
      </dgm:t>
    </dgm:pt>
    <dgm:pt modelId="{31CE6A95-263B-4E03-8FE0-30CF3CAB58F3}">
      <dgm:prSet custT="1"/>
      <dgm:spPr/>
      <dgm:t>
        <a:bodyPr/>
        <a:lstStyle/>
        <a:p>
          <a:r>
            <a:rPr lang="sk-SK" sz="1200" b="1" dirty="0" smtClean="0"/>
            <a:t>domáce násilie</a:t>
          </a:r>
          <a:endParaRPr lang="sk-SK" sz="1200" b="1" dirty="0"/>
        </a:p>
      </dgm:t>
    </dgm:pt>
    <dgm:pt modelId="{9631FA77-FBBB-49BF-83D6-917019F543AD}" type="parTrans" cxnId="{BF3DBB19-2550-473F-B67C-24B9A7E0BDD1}">
      <dgm:prSet/>
      <dgm:spPr/>
      <dgm:t>
        <a:bodyPr/>
        <a:lstStyle/>
        <a:p>
          <a:endParaRPr lang="sk-SK"/>
        </a:p>
      </dgm:t>
    </dgm:pt>
    <dgm:pt modelId="{0E2627D3-5597-4BFA-9D6D-DC834D8DF9FD}" type="sibTrans" cxnId="{BF3DBB19-2550-473F-B67C-24B9A7E0BDD1}">
      <dgm:prSet/>
      <dgm:spPr/>
      <dgm:t>
        <a:bodyPr/>
        <a:lstStyle/>
        <a:p>
          <a:endParaRPr lang="sk-SK"/>
        </a:p>
      </dgm:t>
    </dgm:pt>
    <dgm:pt modelId="{BE9BE808-45EF-4BBC-BD25-3AE8B61B6ECA}">
      <dgm:prSet custT="1"/>
      <dgm:spPr/>
      <dgm:t>
        <a:bodyPr/>
        <a:lstStyle/>
        <a:p>
          <a:r>
            <a:rPr lang="sk-SK" sz="1200" b="1" dirty="0" err="1" smtClean="0"/>
            <a:t>sebapoškodzovanie</a:t>
          </a:r>
          <a:endParaRPr lang="sk-SK" sz="1200" b="1" dirty="0"/>
        </a:p>
      </dgm:t>
    </dgm:pt>
    <dgm:pt modelId="{F9646285-1033-4552-A885-ADA38878D20B}" type="parTrans" cxnId="{D27AFBF2-513B-46F1-B77F-995EEEA4C1DC}">
      <dgm:prSet/>
      <dgm:spPr/>
      <dgm:t>
        <a:bodyPr/>
        <a:lstStyle/>
        <a:p>
          <a:endParaRPr lang="sk-SK"/>
        </a:p>
      </dgm:t>
    </dgm:pt>
    <dgm:pt modelId="{8FE1DF83-FEF1-4054-9A48-58F2202EF472}" type="sibTrans" cxnId="{D27AFBF2-513B-46F1-B77F-995EEEA4C1DC}">
      <dgm:prSet/>
      <dgm:spPr/>
      <dgm:t>
        <a:bodyPr/>
        <a:lstStyle/>
        <a:p>
          <a:endParaRPr lang="sk-SK"/>
        </a:p>
      </dgm:t>
    </dgm:pt>
    <dgm:pt modelId="{9B69000C-D7E9-406D-AADB-623600B20E9F}">
      <dgm:prSet custT="1"/>
      <dgm:spPr/>
      <dgm:t>
        <a:bodyPr/>
        <a:lstStyle/>
        <a:p>
          <a:r>
            <a:rPr lang="sk-SK" sz="1200" b="1" dirty="0" smtClean="0"/>
            <a:t>Ubližovanie </a:t>
          </a:r>
          <a:endParaRPr lang="sk-SK" sz="1200" b="1" dirty="0"/>
        </a:p>
      </dgm:t>
    </dgm:pt>
    <dgm:pt modelId="{2979E7E6-9C2C-4FB3-9B6B-ACE08E92ABEA}" type="parTrans" cxnId="{4BE73D11-7B2F-4897-B5EE-E886F44C919D}">
      <dgm:prSet/>
      <dgm:spPr/>
      <dgm:t>
        <a:bodyPr/>
        <a:lstStyle/>
        <a:p>
          <a:endParaRPr lang="sk-SK"/>
        </a:p>
      </dgm:t>
    </dgm:pt>
    <dgm:pt modelId="{1C339C80-A909-491F-ABEE-DCF80C16D774}" type="sibTrans" cxnId="{4BE73D11-7B2F-4897-B5EE-E886F44C919D}">
      <dgm:prSet/>
      <dgm:spPr/>
      <dgm:t>
        <a:bodyPr/>
        <a:lstStyle/>
        <a:p>
          <a:endParaRPr lang="sk-SK"/>
        </a:p>
      </dgm:t>
    </dgm:pt>
    <dgm:pt modelId="{D754D323-62F0-46E6-9489-EB6FBAE05D4C}" type="pres">
      <dgm:prSet presAssocID="{96FC9B38-3467-4CE5-95CA-5772F96468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C1B68C7-0C61-46C4-A976-F0D880619C66}" type="pres">
      <dgm:prSet presAssocID="{A58B2E53-50A2-48AE-897D-806D70E9A7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AF194F-CECE-4C29-B35E-A483261D5BE9}" type="pres">
      <dgm:prSet presAssocID="{10F26990-CCBC-4127-B448-4489DCDD306D}" presName="sibTrans" presStyleLbl="sibTrans2D1" presStyleIdx="0" presStyleCnt="6"/>
      <dgm:spPr/>
      <dgm:t>
        <a:bodyPr/>
        <a:lstStyle/>
        <a:p>
          <a:endParaRPr lang="sk-SK"/>
        </a:p>
      </dgm:t>
    </dgm:pt>
    <dgm:pt modelId="{3A325E84-CB37-40D1-8BB8-BAC86DDE7816}" type="pres">
      <dgm:prSet presAssocID="{10F26990-CCBC-4127-B448-4489DCDD306D}" presName="connectorText" presStyleLbl="sibTrans2D1" presStyleIdx="0" presStyleCnt="6"/>
      <dgm:spPr/>
      <dgm:t>
        <a:bodyPr/>
        <a:lstStyle/>
        <a:p>
          <a:endParaRPr lang="sk-SK"/>
        </a:p>
      </dgm:t>
    </dgm:pt>
    <dgm:pt modelId="{C07547E8-FC46-4577-974B-927CA61DECAE}" type="pres">
      <dgm:prSet presAssocID="{C5C73B55-EE3C-461D-A05C-D814F54D75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7E97B93-10AC-4D50-AFED-0AB16540A4CD}" type="pres">
      <dgm:prSet presAssocID="{D9A138FA-7DA1-4B19-B40B-C0A8B23F9159}" presName="sibTrans" presStyleLbl="sibTrans2D1" presStyleIdx="1" presStyleCnt="6"/>
      <dgm:spPr/>
      <dgm:t>
        <a:bodyPr/>
        <a:lstStyle/>
        <a:p>
          <a:endParaRPr lang="sk-SK"/>
        </a:p>
      </dgm:t>
    </dgm:pt>
    <dgm:pt modelId="{99C70A8A-835C-4579-A2D2-3E98DFE6A9ED}" type="pres">
      <dgm:prSet presAssocID="{D9A138FA-7DA1-4B19-B40B-C0A8B23F9159}" presName="connectorText" presStyleLbl="sibTrans2D1" presStyleIdx="1" presStyleCnt="6"/>
      <dgm:spPr/>
      <dgm:t>
        <a:bodyPr/>
        <a:lstStyle/>
        <a:p>
          <a:endParaRPr lang="sk-SK"/>
        </a:p>
      </dgm:t>
    </dgm:pt>
    <dgm:pt modelId="{45346B36-0439-4719-ACDB-38810EFD3701}" type="pres">
      <dgm:prSet presAssocID="{8CA3186D-2023-458D-8AB2-FA6711BCA2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E823EC5-6AB3-4B63-B654-4B0FB586222E}" type="pres">
      <dgm:prSet presAssocID="{37458067-25B3-4486-9F6A-BC2E41DBABE6}" presName="sibTrans" presStyleLbl="sibTrans2D1" presStyleIdx="2" presStyleCnt="6" custLinFactNeighborX="-76692" custLinFactNeighborY="-68087"/>
      <dgm:spPr/>
      <dgm:t>
        <a:bodyPr/>
        <a:lstStyle/>
        <a:p>
          <a:endParaRPr lang="sk-SK"/>
        </a:p>
      </dgm:t>
    </dgm:pt>
    <dgm:pt modelId="{BED23DCB-6944-4246-B20E-A45A7F3CE17E}" type="pres">
      <dgm:prSet presAssocID="{37458067-25B3-4486-9F6A-BC2E41DBABE6}" presName="connectorText" presStyleLbl="sibTrans2D1" presStyleIdx="2" presStyleCnt="6"/>
      <dgm:spPr/>
      <dgm:t>
        <a:bodyPr/>
        <a:lstStyle/>
        <a:p>
          <a:endParaRPr lang="sk-SK"/>
        </a:p>
      </dgm:t>
    </dgm:pt>
    <dgm:pt modelId="{9C8D9815-6773-4400-93AC-44B22D040891}" type="pres">
      <dgm:prSet presAssocID="{31CE6A95-263B-4E03-8FE0-30CF3CAB58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379B72-DAAB-4669-94D1-B2FCCBFB4C63}" type="pres">
      <dgm:prSet presAssocID="{0E2627D3-5597-4BFA-9D6D-DC834D8DF9FD}" presName="sibTrans" presStyleLbl="sibTrans2D1" presStyleIdx="3" presStyleCnt="6"/>
      <dgm:spPr/>
      <dgm:t>
        <a:bodyPr/>
        <a:lstStyle/>
        <a:p>
          <a:endParaRPr lang="sk-SK"/>
        </a:p>
      </dgm:t>
    </dgm:pt>
    <dgm:pt modelId="{4B2120B5-911D-4BEF-B5BE-78275D69B0AE}" type="pres">
      <dgm:prSet presAssocID="{0E2627D3-5597-4BFA-9D6D-DC834D8DF9FD}" presName="connectorText" presStyleLbl="sibTrans2D1" presStyleIdx="3" presStyleCnt="6"/>
      <dgm:spPr/>
      <dgm:t>
        <a:bodyPr/>
        <a:lstStyle/>
        <a:p>
          <a:endParaRPr lang="sk-SK"/>
        </a:p>
      </dgm:t>
    </dgm:pt>
    <dgm:pt modelId="{1CEA5B6C-7D55-4013-A1AD-CF305D2963AC}" type="pres">
      <dgm:prSet presAssocID="{BE9BE808-45EF-4BBC-BD25-3AE8B61B6E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7262ED-7441-44D7-9B68-A05CD3796D6B}" type="pres">
      <dgm:prSet presAssocID="{8FE1DF83-FEF1-4054-9A48-58F2202EF472}" presName="sibTrans" presStyleLbl="sibTrans2D1" presStyleIdx="4" presStyleCnt="6"/>
      <dgm:spPr/>
      <dgm:t>
        <a:bodyPr/>
        <a:lstStyle/>
        <a:p>
          <a:endParaRPr lang="sk-SK"/>
        </a:p>
      </dgm:t>
    </dgm:pt>
    <dgm:pt modelId="{DE527E96-718A-4298-9C52-80B044ADF9E4}" type="pres">
      <dgm:prSet presAssocID="{8FE1DF83-FEF1-4054-9A48-58F2202EF472}" presName="connectorText" presStyleLbl="sibTrans2D1" presStyleIdx="4" presStyleCnt="6"/>
      <dgm:spPr/>
      <dgm:t>
        <a:bodyPr/>
        <a:lstStyle/>
        <a:p>
          <a:endParaRPr lang="sk-SK"/>
        </a:p>
      </dgm:t>
    </dgm:pt>
    <dgm:pt modelId="{A783B3B2-7035-41AA-883D-1382FF3182B1}" type="pres">
      <dgm:prSet presAssocID="{9B69000C-D7E9-406D-AADB-623600B20E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0FF70B9-1546-485D-B6B6-22071C0147A4}" type="pres">
      <dgm:prSet presAssocID="{1C339C80-A909-491F-ABEE-DCF80C16D774}" presName="sibTrans" presStyleLbl="sibTrans2D1" presStyleIdx="5" presStyleCnt="6"/>
      <dgm:spPr/>
      <dgm:t>
        <a:bodyPr/>
        <a:lstStyle/>
        <a:p>
          <a:endParaRPr lang="sk-SK"/>
        </a:p>
      </dgm:t>
    </dgm:pt>
    <dgm:pt modelId="{A7B12472-37FE-4766-83EF-E3F3AF69886D}" type="pres">
      <dgm:prSet presAssocID="{1C339C80-A909-491F-ABEE-DCF80C16D774}" presName="connectorText" presStyleLbl="sibTrans2D1" presStyleIdx="5" presStyleCnt="6"/>
      <dgm:spPr/>
      <dgm:t>
        <a:bodyPr/>
        <a:lstStyle/>
        <a:p>
          <a:endParaRPr lang="sk-SK"/>
        </a:p>
      </dgm:t>
    </dgm:pt>
  </dgm:ptLst>
  <dgm:cxnLst>
    <dgm:cxn modelId="{D99E81F4-4164-41CD-987C-DEA2CE69A7A5}" type="presOf" srcId="{10F26990-CCBC-4127-B448-4489DCDD306D}" destId="{3A325E84-CB37-40D1-8BB8-BAC86DDE7816}" srcOrd="1" destOrd="0" presId="urn:microsoft.com/office/officeart/2005/8/layout/cycle2"/>
    <dgm:cxn modelId="{E1DC3E62-D5D5-420B-A83B-864A4943A523}" type="presOf" srcId="{1C339C80-A909-491F-ABEE-DCF80C16D774}" destId="{A7B12472-37FE-4766-83EF-E3F3AF69886D}" srcOrd="1" destOrd="0" presId="urn:microsoft.com/office/officeart/2005/8/layout/cycle2"/>
    <dgm:cxn modelId="{774D90CA-81CC-4F1F-86B0-19272A5C56F5}" srcId="{96FC9B38-3467-4CE5-95CA-5772F964681C}" destId="{8CA3186D-2023-458D-8AB2-FA6711BCA2FA}" srcOrd="2" destOrd="0" parTransId="{6438F165-4336-4A00-8D35-9CF19E558BCB}" sibTransId="{37458067-25B3-4486-9F6A-BC2E41DBABE6}"/>
    <dgm:cxn modelId="{BF3DBB19-2550-473F-B67C-24B9A7E0BDD1}" srcId="{96FC9B38-3467-4CE5-95CA-5772F964681C}" destId="{31CE6A95-263B-4E03-8FE0-30CF3CAB58F3}" srcOrd="3" destOrd="0" parTransId="{9631FA77-FBBB-49BF-83D6-917019F543AD}" sibTransId="{0E2627D3-5597-4BFA-9D6D-DC834D8DF9FD}"/>
    <dgm:cxn modelId="{4BE73D11-7B2F-4897-B5EE-E886F44C919D}" srcId="{96FC9B38-3467-4CE5-95CA-5772F964681C}" destId="{9B69000C-D7E9-406D-AADB-623600B20E9F}" srcOrd="5" destOrd="0" parTransId="{2979E7E6-9C2C-4FB3-9B6B-ACE08E92ABEA}" sibTransId="{1C339C80-A909-491F-ABEE-DCF80C16D774}"/>
    <dgm:cxn modelId="{BF9C65A6-A794-421A-8E70-1785EBB1769D}" type="presOf" srcId="{C5C73B55-EE3C-461D-A05C-D814F54D75DE}" destId="{C07547E8-FC46-4577-974B-927CA61DECAE}" srcOrd="0" destOrd="0" presId="urn:microsoft.com/office/officeart/2005/8/layout/cycle2"/>
    <dgm:cxn modelId="{A2434561-2CCC-42DC-BBCA-366724DCB4B3}" type="presOf" srcId="{9B69000C-D7E9-406D-AADB-623600B20E9F}" destId="{A783B3B2-7035-41AA-883D-1382FF3182B1}" srcOrd="0" destOrd="0" presId="urn:microsoft.com/office/officeart/2005/8/layout/cycle2"/>
    <dgm:cxn modelId="{D27AFBF2-513B-46F1-B77F-995EEEA4C1DC}" srcId="{96FC9B38-3467-4CE5-95CA-5772F964681C}" destId="{BE9BE808-45EF-4BBC-BD25-3AE8B61B6ECA}" srcOrd="4" destOrd="0" parTransId="{F9646285-1033-4552-A885-ADA38878D20B}" sibTransId="{8FE1DF83-FEF1-4054-9A48-58F2202EF472}"/>
    <dgm:cxn modelId="{AA3E70BA-EBBB-4576-BDD9-7B1455F178A6}" type="presOf" srcId="{37458067-25B3-4486-9F6A-BC2E41DBABE6}" destId="{BED23DCB-6944-4246-B20E-A45A7F3CE17E}" srcOrd="1" destOrd="0" presId="urn:microsoft.com/office/officeart/2005/8/layout/cycle2"/>
    <dgm:cxn modelId="{F319053D-1071-4AA3-88AB-08FC6549EF55}" type="presOf" srcId="{96FC9B38-3467-4CE5-95CA-5772F964681C}" destId="{D754D323-62F0-46E6-9489-EB6FBAE05D4C}" srcOrd="0" destOrd="0" presId="urn:microsoft.com/office/officeart/2005/8/layout/cycle2"/>
    <dgm:cxn modelId="{A3DDBDD2-37CA-4271-9F2C-BA3D531D473B}" srcId="{96FC9B38-3467-4CE5-95CA-5772F964681C}" destId="{A58B2E53-50A2-48AE-897D-806D70E9A7ED}" srcOrd="0" destOrd="0" parTransId="{0CB48056-A2C1-42EB-8497-DC92242E41A5}" sibTransId="{10F26990-CCBC-4127-B448-4489DCDD306D}"/>
    <dgm:cxn modelId="{EEA6917D-7FC5-4FD8-92C0-805655402112}" type="presOf" srcId="{8CA3186D-2023-458D-8AB2-FA6711BCA2FA}" destId="{45346B36-0439-4719-ACDB-38810EFD3701}" srcOrd="0" destOrd="0" presId="urn:microsoft.com/office/officeart/2005/8/layout/cycle2"/>
    <dgm:cxn modelId="{9C663691-A64F-486E-84B0-71DDAFB0FEAC}" type="presOf" srcId="{8FE1DF83-FEF1-4054-9A48-58F2202EF472}" destId="{647262ED-7441-44D7-9B68-A05CD3796D6B}" srcOrd="0" destOrd="0" presId="urn:microsoft.com/office/officeart/2005/8/layout/cycle2"/>
    <dgm:cxn modelId="{D440C1FB-097A-4C0C-B7F9-AB1436EC520F}" type="presOf" srcId="{10F26990-CCBC-4127-B448-4489DCDD306D}" destId="{67AF194F-CECE-4C29-B35E-A483261D5BE9}" srcOrd="0" destOrd="0" presId="urn:microsoft.com/office/officeart/2005/8/layout/cycle2"/>
    <dgm:cxn modelId="{6CE65A8E-7E46-49FC-8B36-C879C07212AE}" type="presOf" srcId="{D9A138FA-7DA1-4B19-B40B-C0A8B23F9159}" destId="{B7E97B93-10AC-4D50-AFED-0AB16540A4CD}" srcOrd="0" destOrd="0" presId="urn:microsoft.com/office/officeart/2005/8/layout/cycle2"/>
    <dgm:cxn modelId="{AC5A201E-6084-462C-A4A8-895F328623CC}" type="presOf" srcId="{1C339C80-A909-491F-ABEE-DCF80C16D774}" destId="{A0FF70B9-1546-485D-B6B6-22071C0147A4}" srcOrd="0" destOrd="0" presId="urn:microsoft.com/office/officeart/2005/8/layout/cycle2"/>
    <dgm:cxn modelId="{DC65D6DC-881D-442A-88D3-75FA339A08C8}" type="presOf" srcId="{A58B2E53-50A2-48AE-897D-806D70E9A7ED}" destId="{FC1B68C7-0C61-46C4-A976-F0D880619C66}" srcOrd="0" destOrd="0" presId="urn:microsoft.com/office/officeart/2005/8/layout/cycle2"/>
    <dgm:cxn modelId="{43D7C461-84BA-429B-A216-DF11E4D07758}" srcId="{96FC9B38-3467-4CE5-95CA-5772F964681C}" destId="{C5C73B55-EE3C-461D-A05C-D814F54D75DE}" srcOrd="1" destOrd="0" parTransId="{E1D4D362-85CB-4970-9834-CDC1F5A88465}" sibTransId="{D9A138FA-7DA1-4B19-B40B-C0A8B23F9159}"/>
    <dgm:cxn modelId="{9D30AC12-65FE-4E30-B9F4-10CB90787774}" type="presOf" srcId="{BE9BE808-45EF-4BBC-BD25-3AE8B61B6ECA}" destId="{1CEA5B6C-7D55-4013-A1AD-CF305D2963AC}" srcOrd="0" destOrd="0" presId="urn:microsoft.com/office/officeart/2005/8/layout/cycle2"/>
    <dgm:cxn modelId="{BAC9E436-BAF8-41E2-A16C-546D73C79DA8}" type="presOf" srcId="{0E2627D3-5597-4BFA-9D6D-DC834D8DF9FD}" destId="{2F379B72-DAAB-4669-94D1-B2FCCBFB4C63}" srcOrd="0" destOrd="0" presId="urn:microsoft.com/office/officeart/2005/8/layout/cycle2"/>
    <dgm:cxn modelId="{0EACE7B0-E1A3-4E3C-BD69-9162E7F973C2}" type="presOf" srcId="{8FE1DF83-FEF1-4054-9A48-58F2202EF472}" destId="{DE527E96-718A-4298-9C52-80B044ADF9E4}" srcOrd="1" destOrd="0" presId="urn:microsoft.com/office/officeart/2005/8/layout/cycle2"/>
    <dgm:cxn modelId="{538B6DEB-D69F-4EB3-B00C-C9168B130B7E}" type="presOf" srcId="{31CE6A95-263B-4E03-8FE0-30CF3CAB58F3}" destId="{9C8D9815-6773-4400-93AC-44B22D040891}" srcOrd="0" destOrd="0" presId="urn:microsoft.com/office/officeart/2005/8/layout/cycle2"/>
    <dgm:cxn modelId="{D77068BA-266E-4A4C-9795-B15052E704CB}" type="presOf" srcId="{D9A138FA-7DA1-4B19-B40B-C0A8B23F9159}" destId="{99C70A8A-835C-4579-A2D2-3E98DFE6A9ED}" srcOrd="1" destOrd="0" presId="urn:microsoft.com/office/officeart/2005/8/layout/cycle2"/>
    <dgm:cxn modelId="{5C3F27D7-2625-4929-9B5D-E750E58CC9FF}" type="presOf" srcId="{0E2627D3-5597-4BFA-9D6D-DC834D8DF9FD}" destId="{4B2120B5-911D-4BEF-B5BE-78275D69B0AE}" srcOrd="1" destOrd="0" presId="urn:microsoft.com/office/officeart/2005/8/layout/cycle2"/>
    <dgm:cxn modelId="{5D916C22-9042-445F-8539-E23A2607AFCD}" type="presOf" srcId="{37458067-25B3-4486-9F6A-BC2E41DBABE6}" destId="{2E823EC5-6AB3-4B63-B654-4B0FB586222E}" srcOrd="0" destOrd="0" presId="urn:microsoft.com/office/officeart/2005/8/layout/cycle2"/>
    <dgm:cxn modelId="{48D56311-46B0-4CED-A59A-21EE92875FFA}" type="presParOf" srcId="{D754D323-62F0-46E6-9489-EB6FBAE05D4C}" destId="{FC1B68C7-0C61-46C4-A976-F0D880619C66}" srcOrd="0" destOrd="0" presId="urn:microsoft.com/office/officeart/2005/8/layout/cycle2"/>
    <dgm:cxn modelId="{77CF2ADE-33B7-4F84-992D-10A87984BE3F}" type="presParOf" srcId="{D754D323-62F0-46E6-9489-EB6FBAE05D4C}" destId="{67AF194F-CECE-4C29-B35E-A483261D5BE9}" srcOrd="1" destOrd="0" presId="urn:microsoft.com/office/officeart/2005/8/layout/cycle2"/>
    <dgm:cxn modelId="{CB65F5BD-2B92-40D9-997B-2A779B4DF92F}" type="presParOf" srcId="{67AF194F-CECE-4C29-B35E-A483261D5BE9}" destId="{3A325E84-CB37-40D1-8BB8-BAC86DDE7816}" srcOrd="0" destOrd="0" presId="urn:microsoft.com/office/officeart/2005/8/layout/cycle2"/>
    <dgm:cxn modelId="{16933703-963C-4952-AD21-B4C8EBE7067A}" type="presParOf" srcId="{D754D323-62F0-46E6-9489-EB6FBAE05D4C}" destId="{C07547E8-FC46-4577-974B-927CA61DECAE}" srcOrd="2" destOrd="0" presId="urn:microsoft.com/office/officeart/2005/8/layout/cycle2"/>
    <dgm:cxn modelId="{135529CA-5819-46BB-9518-1225A6184E50}" type="presParOf" srcId="{D754D323-62F0-46E6-9489-EB6FBAE05D4C}" destId="{B7E97B93-10AC-4D50-AFED-0AB16540A4CD}" srcOrd="3" destOrd="0" presId="urn:microsoft.com/office/officeart/2005/8/layout/cycle2"/>
    <dgm:cxn modelId="{14CC38A6-BD27-49EE-B1E5-B35E180BBF18}" type="presParOf" srcId="{B7E97B93-10AC-4D50-AFED-0AB16540A4CD}" destId="{99C70A8A-835C-4579-A2D2-3E98DFE6A9ED}" srcOrd="0" destOrd="0" presId="urn:microsoft.com/office/officeart/2005/8/layout/cycle2"/>
    <dgm:cxn modelId="{D3BEBBAD-FBBD-46DF-83D8-F492652F5236}" type="presParOf" srcId="{D754D323-62F0-46E6-9489-EB6FBAE05D4C}" destId="{45346B36-0439-4719-ACDB-38810EFD3701}" srcOrd="4" destOrd="0" presId="urn:microsoft.com/office/officeart/2005/8/layout/cycle2"/>
    <dgm:cxn modelId="{4C79DC90-BFE1-4F90-B36D-12CE716492C0}" type="presParOf" srcId="{D754D323-62F0-46E6-9489-EB6FBAE05D4C}" destId="{2E823EC5-6AB3-4B63-B654-4B0FB586222E}" srcOrd="5" destOrd="0" presId="urn:microsoft.com/office/officeart/2005/8/layout/cycle2"/>
    <dgm:cxn modelId="{C092C0A4-DCD0-4E35-8F74-D25A140DFD97}" type="presParOf" srcId="{2E823EC5-6AB3-4B63-B654-4B0FB586222E}" destId="{BED23DCB-6944-4246-B20E-A45A7F3CE17E}" srcOrd="0" destOrd="0" presId="urn:microsoft.com/office/officeart/2005/8/layout/cycle2"/>
    <dgm:cxn modelId="{177FC544-A20B-4053-AB0C-0C2F22E17A08}" type="presParOf" srcId="{D754D323-62F0-46E6-9489-EB6FBAE05D4C}" destId="{9C8D9815-6773-4400-93AC-44B22D040891}" srcOrd="6" destOrd="0" presId="urn:microsoft.com/office/officeart/2005/8/layout/cycle2"/>
    <dgm:cxn modelId="{C2C67DD9-91F4-4CB2-93DA-7240BD7CA322}" type="presParOf" srcId="{D754D323-62F0-46E6-9489-EB6FBAE05D4C}" destId="{2F379B72-DAAB-4669-94D1-B2FCCBFB4C63}" srcOrd="7" destOrd="0" presId="urn:microsoft.com/office/officeart/2005/8/layout/cycle2"/>
    <dgm:cxn modelId="{D0AD482B-D25E-44DC-95AE-E09026FD2304}" type="presParOf" srcId="{2F379B72-DAAB-4669-94D1-B2FCCBFB4C63}" destId="{4B2120B5-911D-4BEF-B5BE-78275D69B0AE}" srcOrd="0" destOrd="0" presId="urn:microsoft.com/office/officeart/2005/8/layout/cycle2"/>
    <dgm:cxn modelId="{94CD8CC8-28E3-40D8-9030-6CA6C4E29519}" type="presParOf" srcId="{D754D323-62F0-46E6-9489-EB6FBAE05D4C}" destId="{1CEA5B6C-7D55-4013-A1AD-CF305D2963AC}" srcOrd="8" destOrd="0" presId="urn:microsoft.com/office/officeart/2005/8/layout/cycle2"/>
    <dgm:cxn modelId="{197F8127-3DDE-4396-A7D0-89BE1D219FF8}" type="presParOf" srcId="{D754D323-62F0-46E6-9489-EB6FBAE05D4C}" destId="{647262ED-7441-44D7-9B68-A05CD3796D6B}" srcOrd="9" destOrd="0" presId="urn:microsoft.com/office/officeart/2005/8/layout/cycle2"/>
    <dgm:cxn modelId="{A79BDEA2-1D10-4C33-91C8-F4FB71B13929}" type="presParOf" srcId="{647262ED-7441-44D7-9B68-A05CD3796D6B}" destId="{DE527E96-718A-4298-9C52-80B044ADF9E4}" srcOrd="0" destOrd="0" presId="urn:microsoft.com/office/officeart/2005/8/layout/cycle2"/>
    <dgm:cxn modelId="{420AD8D1-BE34-4848-8F5F-C84A922B76D5}" type="presParOf" srcId="{D754D323-62F0-46E6-9489-EB6FBAE05D4C}" destId="{A783B3B2-7035-41AA-883D-1382FF3182B1}" srcOrd="10" destOrd="0" presId="urn:microsoft.com/office/officeart/2005/8/layout/cycle2"/>
    <dgm:cxn modelId="{BD692817-45E0-4110-8753-D893E1FBCD1F}" type="presParOf" srcId="{D754D323-62F0-46E6-9489-EB6FBAE05D4C}" destId="{A0FF70B9-1546-485D-B6B6-22071C0147A4}" srcOrd="11" destOrd="0" presId="urn:microsoft.com/office/officeart/2005/8/layout/cycle2"/>
    <dgm:cxn modelId="{7698BF87-931C-4C34-9540-C102AEA23710}" type="presParOf" srcId="{A0FF70B9-1546-485D-B6B6-22071C0147A4}" destId="{A7B12472-37FE-4766-83EF-E3F3AF6988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DF804-CA02-4F99-B6D5-0F893FE08FA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393D8FF-8C2E-4EA6-A844-750C5C390398}">
      <dgm:prSet phldrT="[Text]" custT="1"/>
      <dgm:spPr/>
      <dgm:t>
        <a:bodyPr/>
        <a:lstStyle/>
        <a:p>
          <a:r>
            <a:rPr lang="sk-SK" sz="1600" dirty="0" smtClean="0"/>
            <a:t>Zlé zaobchádzanie so seniorom v rodine</a:t>
          </a:r>
          <a:endParaRPr lang="sk-SK" sz="1600" dirty="0"/>
        </a:p>
      </dgm:t>
    </dgm:pt>
    <dgm:pt modelId="{AB345F1F-8E45-4413-AC57-847F37B40653}" type="parTrans" cxnId="{46541B77-D323-4A34-8849-18AA0A06A0BC}">
      <dgm:prSet/>
      <dgm:spPr/>
      <dgm:t>
        <a:bodyPr/>
        <a:lstStyle/>
        <a:p>
          <a:endParaRPr lang="sk-SK"/>
        </a:p>
      </dgm:t>
    </dgm:pt>
    <dgm:pt modelId="{37EFB74D-EC78-4E86-B311-286052715988}" type="sibTrans" cxnId="{46541B77-D323-4A34-8849-18AA0A06A0BC}">
      <dgm:prSet/>
      <dgm:spPr/>
      <dgm:t>
        <a:bodyPr/>
        <a:lstStyle/>
        <a:p>
          <a:endParaRPr lang="sk-SK"/>
        </a:p>
      </dgm:t>
    </dgm:pt>
    <dgm:pt modelId="{B860F88A-7FF7-4631-93A8-B0D4BE38DD87}">
      <dgm:prSet phldrT="[Text]" custT="1"/>
      <dgm:spPr/>
      <dgm:t>
        <a:bodyPr/>
        <a:lstStyle/>
        <a:p>
          <a:r>
            <a:rPr lang="sk-SK" sz="1600" dirty="0" smtClean="0"/>
            <a:t>Zlé zaobchádzanie so seniorom v  opatrovateľských vzťahoch</a:t>
          </a:r>
          <a:endParaRPr lang="sk-SK" sz="1600" dirty="0"/>
        </a:p>
      </dgm:t>
    </dgm:pt>
    <dgm:pt modelId="{B4A533A6-AB3C-409E-A59C-9E19A56428B7}" type="parTrans" cxnId="{DC49AB08-FF18-4B0B-9F16-F2D4B797FCD2}">
      <dgm:prSet/>
      <dgm:spPr/>
      <dgm:t>
        <a:bodyPr/>
        <a:lstStyle/>
        <a:p>
          <a:endParaRPr lang="sk-SK"/>
        </a:p>
      </dgm:t>
    </dgm:pt>
    <dgm:pt modelId="{E4895D30-B222-4710-B327-22289B6DD1F5}" type="sibTrans" cxnId="{DC49AB08-FF18-4B0B-9F16-F2D4B797FCD2}">
      <dgm:prSet/>
      <dgm:spPr/>
      <dgm:t>
        <a:bodyPr/>
        <a:lstStyle/>
        <a:p>
          <a:endParaRPr lang="sk-SK"/>
        </a:p>
      </dgm:t>
    </dgm:pt>
    <dgm:pt modelId="{31CB6F93-D72A-47E2-8F72-BC1B6C657285}" type="pres">
      <dgm:prSet presAssocID="{CFEDF804-CA02-4F99-B6D5-0F893FE08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k-SK"/>
        </a:p>
      </dgm:t>
    </dgm:pt>
    <dgm:pt modelId="{B95A3841-C6D3-4698-B966-DA6117F2DD21}" type="pres">
      <dgm:prSet presAssocID="{CFEDF804-CA02-4F99-B6D5-0F893FE08FA9}" presName="dot1" presStyleLbl="alignNode1" presStyleIdx="0" presStyleCnt="10"/>
      <dgm:spPr/>
    </dgm:pt>
    <dgm:pt modelId="{CC3B1F4E-2F98-4DE4-BA60-A63417B13B70}" type="pres">
      <dgm:prSet presAssocID="{CFEDF804-CA02-4F99-B6D5-0F893FE08FA9}" presName="dot2" presStyleLbl="alignNode1" presStyleIdx="1" presStyleCnt="10"/>
      <dgm:spPr/>
    </dgm:pt>
    <dgm:pt modelId="{590ACBD1-6FDD-4F9B-A4C1-7622D185A06D}" type="pres">
      <dgm:prSet presAssocID="{CFEDF804-CA02-4F99-B6D5-0F893FE08FA9}" presName="dot3" presStyleLbl="alignNode1" presStyleIdx="2" presStyleCnt="10"/>
      <dgm:spPr/>
    </dgm:pt>
    <dgm:pt modelId="{2F634D1D-341B-42FF-9852-F47D20A5D424}" type="pres">
      <dgm:prSet presAssocID="{CFEDF804-CA02-4F99-B6D5-0F893FE08FA9}" presName="dotArrow1" presStyleLbl="alignNode1" presStyleIdx="3" presStyleCnt="10"/>
      <dgm:spPr/>
    </dgm:pt>
    <dgm:pt modelId="{4D58CCAE-767A-4ED0-B30D-345C9846438B}" type="pres">
      <dgm:prSet presAssocID="{CFEDF804-CA02-4F99-B6D5-0F893FE08FA9}" presName="dotArrow2" presStyleLbl="alignNode1" presStyleIdx="4" presStyleCnt="10"/>
      <dgm:spPr/>
    </dgm:pt>
    <dgm:pt modelId="{8308435E-5C80-420C-B91B-B6ED009761FC}" type="pres">
      <dgm:prSet presAssocID="{CFEDF804-CA02-4F99-B6D5-0F893FE08FA9}" presName="dotArrow3" presStyleLbl="alignNode1" presStyleIdx="5" presStyleCnt="10"/>
      <dgm:spPr/>
    </dgm:pt>
    <dgm:pt modelId="{EFFD3F00-639A-4DDF-8CE4-EC59632F0921}" type="pres">
      <dgm:prSet presAssocID="{CFEDF804-CA02-4F99-B6D5-0F893FE08FA9}" presName="dotArrow4" presStyleLbl="alignNode1" presStyleIdx="6" presStyleCnt="10"/>
      <dgm:spPr/>
    </dgm:pt>
    <dgm:pt modelId="{74CAEEE9-3C33-4417-9F25-777F15D3107F}" type="pres">
      <dgm:prSet presAssocID="{CFEDF804-CA02-4F99-B6D5-0F893FE08FA9}" presName="dotArrow5" presStyleLbl="alignNode1" presStyleIdx="7" presStyleCnt="10"/>
      <dgm:spPr/>
    </dgm:pt>
    <dgm:pt modelId="{329A6603-070E-4949-8503-87AD922AB592}" type="pres">
      <dgm:prSet presAssocID="{CFEDF804-CA02-4F99-B6D5-0F893FE08FA9}" presName="dotArrow6" presStyleLbl="alignNode1" presStyleIdx="8" presStyleCnt="10"/>
      <dgm:spPr/>
    </dgm:pt>
    <dgm:pt modelId="{91F22285-DFB1-4CD2-892D-C5DB0B6B09C3}" type="pres">
      <dgm:prSet presAssocID="{CFEDF804-CA02-4F99-B6D5-0F893FE08FA9}" presName="dotArrow7" presStyleLbl="alignNode1" presStyleIdx="9" presStyleCnt="10"/>
      <dgm:spPr/>
    </dgm:pt>
    <dgm:pt modelId="{0724F913-6A62-4782-A142-8B909606C666}" type="pres">
      <dgm:prSet presAssocID="{B393D8FF-8C2E-4EA6-A844-750C5C390398}" presName="parTx1" presStyleLbl="node1" presStyleIdx="0" presStyleCnt="2"/>
      <dgm:spPr/>
      <dgm:t>
        <a:bodyPr/>
        <a:lstStyle/>
        <a:p>
          <a:endParaRPr lang="sk-SK"/>
        </a:p>
      </dgm:t>
    </dgm:pt>
    <dgm:pt modelId="{AADBEDC5-5EDB-4F47-878E-F9F4A2110ADC}" type="pres">
      <dgm:prSet presAssocID="{37EFB74D-EC78-4E86-B311-286052715988}" presName="picture1" presStyleCnt="0"/>
      <dgm:spPr/>
    </dgm:pt>
    <dgm:pt modelId="{7F2D2892-C252-4FC8-A034-3CD6E5166AB6}" type="pres">
      <dgm:prSet presAssocID="{37EFB74D-EC78-4E86-B311-286052715988}" presName="imageRepeatNode" presStyleLbl="fgImgPlace1" presStyleIdx="0" presStyleCnt="2"/>
      <dgm:spPr/>
      <dgm:t>
        <a:bodyPr/>
        <a:lstStyle/>
        <a:p>
          <a:endParaRPr lang="sk-SK"/>
        </a:p>
      </dgm:t>
    </dgm:pt>
    <dgm:pt modelId="{6A52289E-5373-4029-AC07-4F726AE12403}" type="pres">
      <dgm:prSet presAssocID="{B860F88A-7FF7-4631-93A8-B0D4BE38DD87}" presName="parTx2" presStyleLbl="node1" presStyleIdx="1" presStyleCnt="2"/>
      <dgm:spPr/>
      <dgm:t>
        <a:bodyPr/>
        <a:lstStyle/>
        <a:p>
          <a:endParaRPr lang="sk-SK"/>
        </a:p>
      </dgm:t>
    </dgm:pt>
    <dgm:pt modelId="{C0C815B1-C3C1-4E79-80B5-08CA4353C927}" type="pres">
      <dgm:prSet presAssocID="{E4895D30-B222-4710-B327-22289B6DD1F5}" presName="picture2" presStyleCnt="0"/>
      <dgm:spPr/>
    </dgm:pt>
    <dgm:pt modelId="{E14386C6-8B83-487E-83F2-99B28BBDF104}" type="pres">
      <dgm:prSet presAssocID="{E4895D30-B222-4710-B327-22289B6DD1F5}" presName="imageRepeatNode" presStyleLbl="fgImgPlace1" presStyleIdx="1" presStyleCnt="2"/>
      <dgm:spPr/>
      <dgm:t>
        <a:bodyPr/>
        <a:lstStyle/>
        <a:p>
          <a:endParaRPr lang="sk-SK"/>
        </a:p>
      </dgm:t>
    </dgm:pt>
  </dgm:ptLst>
  <dgm:cxnLst>
    <dgm:cxn modelId="{DC49AB08-FF18-4B0B-9F16-F2D4B797FCD2}" srcId="{CFEDF804-CA02-4F99-B6D5-0F893FE08FA9}" destId="{B860F88A-7FF7-4631-93A8-B0D4BE38DD87}" srcOrd="1" destOrd="0" parTransId="{B4A533A6-AB3C-409E-A59C-9E19A56428B7}" sibTransId="{E4895D30-B222-4710-B327-22289B6DD1F5}"/>
    <dgm:cxn modelId="{46541B77-D323-4A34-8849-18AA0A06A0BC}" srcId="{CFEDF804-CA02-4F99-B6D5-0F893FE08FA9}" destId="{B393D8FF-8C2E-4EA6-A844-750C5C390398}" srcOrd="0" destOrd="0" parTransId="{AB345F1F-8E45-4413-AC57-847F37B40653}" sibTransId="{37EFB74D-EC78-4E86-B311-286052715988}"/>
    <dgm:cxn modelId="{B7019D4D-82BE-4B8A-9518-AB229956E0B3}" type="presOf" srcId="{B393D8FF-8C2E-4EA6-A844-750C5C390398}" destId="{0724F913-6A62-4782-A142-8B909606C666}" srcOrd="0" destOrd="0" presId="urn:microsoft.com/office/officeart/2008/layout/AscendingPictureAccentProcess"/>
    <dgm:cxn modelId="{76328786-4D2D-403F-A42F-398E427DBDC0}" type="presOf" srcId="{E4895D30-B222-4710-B327-22289B6DD1F5}" destId="{E14386C6-8B83-487E-83F2-99B28BBDF104}" srcOrd="0" destOrd="0" presId="urn:microsoft.com/office/officeart/2008/layout/AscendingPictureAccentProcess"/>
    <dgm:cxn modelId="{B792EB01-52BB-48B2-9B4E-B2A84B511654}" type="presOf" srcId="{37EFB74D-EC78-4E86-B311-286052715988}" destId="{7F2D2892-C252-4FC8-A034-3CD6E5166AB6}" srcOrd="0" destOrd="0" presId="urn:microsoft.com/office/officeart/2008/layout/AscendingPictureAccentProcess"/>
    <dgm:cxn modelId="{4A2EBCFF-387A-42F2-86C2-036735C4F91F}" type="presOf" srcId="{B860F88A-7FF7-4631-93A8-B0D4BE38DD87}" destId="{6A52289E-5373-4029-AC07-4F726AE12403}" srcOrd="0" destOrd="0" presId="urn:microsoft.com/office/officeart/2008/layout/AscendingPictureAccentProcess"/>
    <dgm:cxn modelId="{F852F6D3-B4E0-495A-B06C-18DADF544CE1}" type="presOf" srcId="{CFEDF804-CA02-4F99-B6D5-0F893FE08FA9}" destId="{31CB6F93-D72A-47E2-8F72-BC1B6C657285}" srcOrd="0" destOrd="0" presId="urn:microsoft.com/office/officeart/2008/layout/AscendingPictureAccentProcess"/>
    <dgm:cxn modelId="{51C4EE5D-12D3-4DD5-A77E-8CF92638520B}" type="presParOf" srcId="{31CB6F93-D72A-47E2-8F72-BC1B6C657285}" destId="{B95A3841-C6D3-4698-B966-DA6117F2DD21}" srcOrd="0" destOrd="0" presId="urn:microsoft.com/office/officeart/2008/layout/AscendingPictureAccentProcess"/>
    <dgm:cxn modelId="{AFE983BD-4710-4676-80A9-934EF390DAA2}" type="presParOf" srcId="{31CB6F93-D72A-47E2-8F72-BC1B6C657285}" destId="{CC3B1F4E-2F98-4DE4-BA60-A63417B13B70}" srcOrd="1" destOrd="0" presId="urn:microsoft.com/office/officeart/2008/layout/AscendingPictureAccentProcess"/>
    <dgm:cxn modelId="{2D89C24F-B355-4F2D-8EF9-5A80FD1693A9}" type="presParOf" srcId="{31CB6F93-D72A-47E2-8F72-BC1B6C657285}" destId="{590ACBD1-6FDD-4F9B-A4C1-7622D185A06D}" srcOrd="2" destOrd="0" presId="urn:microsoft.com/office/officeart/2008/layout/AscendingPictureAccentProcess"/>
    <dgm:cxn modelId="{CD38E11A-F59A-4725-8F38-4EE8114C29A3}" type="presParOf" srcId="{31CB6F93-D72A-47E2-8F72-BC1B6C657285}" destId="{2F634D1D-341B-42FF-9852-F47D20A5D424}" srcOrd="3" destOrd="0" presId="urn:microsoft.com/office/officeart/2008/layout/AscendingPictureAccentProcess"/>
    <dgm:cxn modelId="{367E3721-7B43-4CBA-8F8C-3CE36FE825E1}" type="presParOf" srcId="{31CB6F93-D72A-47E2-8F72-BC1B6C657285}" destId="{4D58CCAE-767A-4ED0-B30D-345C9846438B}" srcOrd="4" destOrd="0" presId="urn:microsoft.com/office/officeart/2008/layout/AscendingPictureAccentProcess"/>
    <dgm:cxn modelId="{775CE2F1-2787-4EEC-AD8F-19667018BAD8}" type="presParOf" srcId="{31CB6F93-D72A-47E2-8F72-BC1B6C657285}" destId="{8308435E-5C80-420C-B91B-B6ED009761FC}" srcOrd="5" destOrd="0" presId="urn:microsoft.com/office/officeart/2008/layout/AscendingPictureAccentProcess"/>
    <dgm:cxn modelId="{F17C9B3A-2830-4AF8-8219-4AF091897451}" type="presParOf" srcId="{31CB6F93-D72A-47E2-8F72-BC1B6C657285}" destId="{EFFD3F00-639A-4DDF-8CE4-EC59632F0921}" srcOrd="6" destOrd="0" presId="urn:microsoft.com/office/officeart/2008/layout/AscendingPictureAccentProcess"/>
    <dgm:cxn modelId="{FC0504D9-AB22-4AC9-856A-3B5CA8D9745C}" type="presParOf" srcId="{31CB6F93-D72A-47E2-8F72-BC1B6C657285}" destId="{74CAEEE9-3C33-4417-9F25-777F15D3107F}" srcOrd="7" destOrd="0" presId="urn:microsoft.com/office/officeart/2008/layout/AscendingPictureAccentProcess"/>
    <dgm:cxn modelId="{D926608A-D9EA-4052-AE27-099E6AFAD1B9}" type="presParOf" srcId="{31CB6F93-D72A-47E2-8F72-BC1B6C657285}" destId="{329A6603-070E-4949-8503-87AD922AB592}" srcOrd="8" destOrd="0" presId="urn:microsoft.com/office/officeart/2008/layout/AscendingPictureAccentProcess"/>
    <dgm:cxn modelId="{1437EDD6-C618-4C0B-A50A-8BC7495E7E62}" type="presParOf" srcId="{31CB6F93-D72A-47E2-8F72-BC1B6C657285}" destId="{91F22285-DFB1-4CD2-892D-C5DB0B6B09C3}" srcOrd="9" destOrd="0" presId="urn:microsoft.com/office/officeart/2008/layout/AscendingPictureAccentProcess"/>
    <dgm:cxn modelId="{1CBDEDA4-C0B9-4BBE-B543-3E8DC63504BB}" type="presParOf" srcId="{31CB6F93-D72A-47E2-8F72-BC1B6C657285}" destId="{0724F913-6A62-4782-A142-8B909606C666}" srcOrd="10" destOrd="0" presId="urn:microsoft.com/office/officeart/2008/layout/AscendingPictureAccentProcess"/>
    <dgm:cxn modelId="{62A9320B-A41A-492A-8484-31D27D0D4BB7}" type="presParOf" srcId="{31CB6F93-D72A-47E2-8F72-BC1B6C657285}" destId="{AADBEDC5-5EDB-4F47-878E-F9F4A2110ADC}" srcOrd="11" destOrd="0" presId="urn:microsoft.com/office/officeart/2008/layout/AscendingPictureAccentProcess"/>
    <dgm:cxn modelId="{DBEA110F-A974-46FD-8DEF-E94F0696E259}" type="presParOf" srcId="{AADBEDC5-5EDB-4F47-878E-F9F4A2110ADC}" destId="{7F2D2892-C252-4FC8-A034-3CD6E5166AB6}" srcOrd="0" destOrd="0" presId="urn:microsoft.com/office/officeart/2008/layout/AscendingPictureAccentProcess"/>
    <dgm:cxn modelId="{46300D0D-CC3D-4235-AEEC-7697159BC703}" type="presParOf" srcId="{31CB6F93-D72A-47E2-8F72-BC1B6C657285}" destId="{6A52289E-5373-4029-AC07-4F726AE12403}" srcOrd="12" destOrd="0" presId="urn:microsoft.com/office/officeart/2008/layout/AscendingPictureAccentProcess"/>
    <dgm:cxn modelId="{ED3EBCDF-8932-4627-8AFB-5BDED50FE7E0}" type="presParOf" srcId="{31CB6F93-D72A-47E2-8F72-BC1B6C657285}" destId="{C0C815B1-C3C1-4E79-80B5-08CA4353C927}" srcOrd="13" destOrd="0" presId="urn:microsoft.com/office/officeart/2008/layout/AscendingPictureAccentProcess"/>
    <dgm:cxn modelId="{471D6D61-95B6-40C5-AED8-BE57C61173B1}" type="presParOf" srcId="{C0C815B1-C3C1-4E79-80B5-08CA4353C927}" destId="{E14386C6-8B83-487E-83F2-99B28BBDF10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DEB4E-A2BB-4C72-9348-79A4DF4401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6F99012-DA0B-49F6-9133-C5D44F97BBFC}">
      <dgm:prSet phldrT="[Text]"/>
      <dgm:spPr/>
      <dgm:t>
        <a:bodyPr/>
        <a:lstStyle/>
        <a:p>
          <a:r>
            <a:rPr lang="sk-SK" dirty="0" smtClean="0"/>
            <a:t>PZZ v komunite</a:t>
          </a:r>
          <a:endParaRPr lang="sk-SK" dirty="0"/>
        </a:p>
      </dgm:t>
    </dgm:pt>
    <dgm:pt modelId="{F432A81D-C12A-4144-9984-C32DB75DC234}" type="parTrans" cxnId="{02324AE9-2F4B-4641-9538-0CA635657AE2}">
      <dgm:prSet/>
      <dgm:spPr/>
      <dgm:t>
        <a:bodyPr/>
        <a:lstStyle/>
        <a:p>
          <a:endParaRPr lang="sk-SK"/>
        </a:p>
      </dgm:t>
    </dgm:pt>
    <dgm:pt modelId="{8CEC3FA8-5BD9-4BD5-B8AD-A0AD23D22007}" type="sibTrans" cxnId="{02324AE9-2F4B-4641-9538-0CA635657AE2}">
      <dgm:prSet/>
      <dgm:spPr/>
      <dgm:t>
        <a:bodyPr/>
        <a:lstStyle/>
        <a:p>
          <a:endParaRPr lang="sk-SK"/>
        </a:p>
      </dgm:t>
    </dgm:pt>
    <dgm:pt modelId="{CB4693C5-56E0-4865-B702-E5ABDE15243E}">
      <dgm:prSet phldrT="[Text]"/>
      <dgm:spPr/>
      <dgm:t>
        <a:bodyPr/>
        <a:lstStyle/>
        <a:p>
          <a:r>
            <a:rPr lang="sk-SK" dirty="0" smtClean="0"/>
            <a:t>PZZ v občianskej spoločnosti</a:t>
          </a:r>
          <a:endParaRPr lang="sk-SK" dirty="0"/>
        </a:p>
      </dgm:t>
    </dgm:pt>
    <dgm:pt modelId="{A703C725-08E6-4525-9219-C13AEA7400DA}" type="parTrans" cxnId="{5F34EEA3-9919-4DEF-896A-6E24CEB33C98}">
      <dgm:prSet/>
      <dgm:spPr/>
      <dgm:t>
        <a:bodyPr/>
        <a:lstStyle/>
        <a:p>
          <a:endParaRPr lang="sk-SK"/>
        </a:p>
      </dgm:t>
    </dgm:pt>
    <dgm:pt modelId="{F39A35A8-7F75-4DF5-896F-1E94FD3F43CC}" type="sibTrans" cxnId="{5F34EEA3-9919-4DEF-896A-6E24CEB33C98}">
      <dgm:prSet/>
      <dgm:spPr/>
      <dgm:t>
        <a:bodyPr/>
        <a:lstStyle/>
        <a:p>
          <a:endParaRPr lang="sk-SK"/>
        </a:p>
      </dgm:t>
    </dgm:pt>
    <dgm:pt modelId="{C1C994D6-8C37-4F91-9194-855CE1F77593}">
      <dgm:prSet phldrT="[Text]"/>
      <dgm:spPr/>
      <dgm:t>
        <a:bodyPr/>
        <a:lstStyle/>
        <a:p>
          <a:r>
            <a:rPr lang="sk-SK" dirty="0" smtClean="0"/>
            <a:t>PZZ v rodine všeobecne</a:t>
          </a:r>
          <a:endParaRPr lang="sk-SK" dirty="0"/>
        </a:p>
      </dgm:t>
    </dgm:pt>
    <dgm:pt modelId="{0CAD7A07-9C22-4830-A848-EC159769FD5A}" type="parTrans" cxnId="{39D52152-E0C5-4CB0-9BB7-74DA3D49B94D}">
      <dgm:prSet/>
      <dgm:spPr/>
      <dgm:t>
        <a:bodyPr/>
        <a:lstStyle/>
        <a:p>
          <a:endParaRPr lang="sk-SK"/>
        </a:p>
      </dgm:t>
    </dgm:pt>
    <dgm:pt modelId="{6D3672BA-E3BE-4503-8106-EC76DABE46C9}" type="sibTrans" cxnId="{39D52152-E0C5-4CB0-9BB7-74DA3D49B94D}">
      <dgm:prSet/>
      <dgm:spPr/>
      <dgm:t>
        <a:bodyPr/>
        <a:lstStyle/>
        <a:p>
          <a:endParaRPr lang="sk-SK"/>
        </a:p>
      </dgm:t>
    </dgm:pt>
    <dgm:pt modelId="{811A8DE1-38DB-480D-8C25-1B67B8F2415A}">
      <dgm:prSet/>
      <dgm:spPr/>
      <dgm:t>
        <a:bodyPr/>
        <a:lstStyle/>
        <a:p>
          <a:r>
            <a:rPr lang="sk-SK" dirty="0" smtClean="0"/>
            <a:t>PZZ v individuálnej rovine </a:t>
          </a:r>
          <a:endParaRPr lang="sk-SK" dirty="0"/>
        </a:p>
      </dgm:t>
    </dgm:pt>
    <dgm:pt modelId="{EA072D55-3E5B-42B5-B52C-979B8BBFC712}" type="parTrans" cxnId="{F88E4214-4AE4-4197-B157-CE6DC452532A}">
      <dgm:prSet/>
      <dgm:spPr/>
      <dgm:t>
        <a:bodyPr/>
        <a:lstStyle/>
        <a:p>
          <a:endParaRPr lang="sk-SK"/>
        </a:p>
      </dgm:t>
    </dgm:pt>
    <dgm:pt modelId="{D1B91705-A945-4BEB-A82D-69E297B0B51C}" type="sibTrans" cxnId="{F88E4214-4AE4-4197-B157-CE6DC452532A}">
      <dgm:prSet/>
      <dgm:spPr/>
      <dgm:t>
        <a:bodyPr/>
        <a:lstStyle/>
        <a:p>
          <a:endParaRPr lang="sk-SK"/>
        </a:p>
      </dgm:t>
    </dgm:pt>
    <dgm:pt modelId="{240F7737-74EB-4E36-A876-B172C8C01A47}" type="pres">
      <dgm:prSet presAssocID="{D66DEB4E-A2BB-4C72-9348-79A4DF44012A}" presName="compositeShape" presStyleCnt="0">
        <dgm:presLayoutVars>
          <dgm:dir/>
          <dgm:resizeHandles/>
        </dgm:presLayoutVars>
      </dgm:prSet>
      <dgm:spPr/>
    </dgm:pt>
    <dgm:pt modelId="{11EA450F-B542-41B8-A26E-54EB9BEA25D2}" type="pres">
      <dgm:prSet presAssocID="{D66DEB4E-A2BB-4C72-9348-79A4DF44012A}" presName="pyramid" presStyleLbl="node1" presStyleIdx="0" presStyleCnt="1"/>
      <dgm:spPr/>
    </dgm:pt>
    <dgm:pt modelId="{4725D49D-0BE2-4704-82BC-D199A5CB285B}" type="pres">
      <dgm:prSet presAssocID="{D66DEB4E-A2BB-4C72-9348-79A4DF44012A}" presName="theList" presStyleCnt="0"/>
      <dgm:spPr/>
    </dgm:pt>
    <dgm:pt modelId="{9C41A9A7-4A99-4634-A15C-4FC9B98FB2BF}" type="pres">
      <dgm:prSet presAssocID="{CB4693C5-56E0-4865-B702-E5ABDE15243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F5E0A2A-46B1-4A03-A458-1B3A8FB7BE67}" type="pres">
      <dgm:prSet presAssocID="{CB4693C5-56E0-4865-B702-E5ABDE15243E}" presName="aSpace" presStyleCnt="0"/>
      <dgm:spPr/>
    </dgm:pt>
    <dgm:pt modelId="{EC2C315B-91FC-4C67-9E8D-2084FAFF5BB6}" type="pres">
      <dgm:prSet presAssocID="{F6F99012-DA0B-49F6-9133-C5D44F97BBF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7AF13C6-C663-4BFE-B53D-E5B958B7DEF0}" type="pres">
      <dgm:prSet presAssocID="{F6F99012-DA0B-49F6-9133-C5D44F97BBFC}" presName="aSpace" presStyleCnt="0"/>
      <dgm:spPr/>
    </dgm:pt>
    <dgm:pt modelId="{3EC22D5B-78E8-4544-AEA9-0EF8CD7733F2}" type="pres">
      <dgm:prSet presAssocID="{C1C994D6-8C37-4F91-9194-855CE1F7759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999C61D-A159-4383-94AA-236D58B15141}" type="pres">
      <dgm:prSet presAssocID="{C1C994D6-8C37-4F91-9194-855CE1F77593}" presName="aSpace" presStyleCnt="0"/>
      <dgm:spPr/>
    </dgm:pt>
    <dgm:pt modelId="{3C2C37A8-E1FE-4E7F-AA12-980C8A11FFA2}" type="pres">
      <dgm:prSet presAssocID="{811A8DE1-38DB-480D-8C25-1B67B8F2415A}" presName="aNode" presStyleLbl="fgAcc1" presStyleIdx="3" presStyleCnt="4">
        <dgm:presLayoutVars>
          <dgm:bulletEnabled val="1"/>
        </dgm:presLayoutVars>
      </dgm:prSet>
      <dgm:spPr/>
    </dgm:pt>
    <dgm:pt modelId="{1592AE11-84BD-4E2B-BFDB-C550084904C8}" type="pres">
      <dgm:prSet presAssocID="{811A8DE1-38DB-480D-8C25-1B67B8F2415A}" presName="aSpace" presStyleCnt="0"/>
      <dgm:spPr/>
    </dgm:pt>
  </dgm:ptLst>
  <dgm:cxnLst>
    <dgm:cxn modelId="{5F34EEA3-9919-4DEF-896A-6E24CEB33C98}" srcId="{D66DEB4E-A2BB-4C72-9348-79A4DF44012A}" destId="{CB4693C5-56E0-4865-B702-E5ABDE15243E}" srcOrd="0" destOrd="0" parTransId="{A703C725-08E6-4525-9219-C13AEA7400DA}" sibTransId="{F39A35A8-7F75-4DF5-896F-1E94FD3F43CC}"/>
    <dgm:cxn modelId="{39D52152-E0C5-4CB0-9BB7-74DA3D49B94D}" srcId="{D66DEB4E-A2BB-4C72-9348-79A4DF44012A}" destId="{C1C994D6-8C37-4F91-9194-855CE1F77593}" srcOrd="2" destOrd="0" parTransId="{0CAD7A07-9C22-4830-A848-EC159769FD5A}" sibTransId="{6D3672BA-E3BE-4503-8106-EC76DABE46C9}"/>
    <dgm:cxn modelId="{F88E4214-4AE4-4197-B157-CE6DC452532A}" srcId="{D66DEB4E-A2BB-4C72-9348-79A4DF44012A}" destId="{811A8DE1-38DB-480D-8C25-1B67B8F2415A}" srcOrd="3" destOrd="0" parTransId="{EA072D55-3E5B-42B5-B52C-979B8BBFC712}" sibTransId="{D1B91705-A945-4BEB-A82D-69E297B0B51C}"/>
    <dgm:cxn modelId="{20B10D41-449C-40AC-B043-112A2F6916E8}" type="presOf" srcId="{C1C994D6-8C37-4F91-9194-855CE1F77593}" destId="{3EC22D5B-78E8-4544-AEA9-0EF8CD7733F2}" srcOrd="0" destOrd="0" presId="urn:microsoft.com/office/officeart/2005/8/layout/pyramid2"/>
    <dgm:cxn modelId="{6237CFE3-C0BB-43F0-8172-CB9AE5730826}" type="presOf" srcId="{F6F99012-DA0B-49F6-9133-C5D44F97BBFC}" destId="{EC2C315B-91FC-4C67-9E8D-2084FAFF5BB6}" srcOrd="0" destOrd="0" presId="urn:microsoft.com/office/officeart/2005/8/layout/pyramid2"/>
    <dgm:cxn modelId="{BBED8262-762D-4D7F-A9AA-0364FF0E4B21}" type="presOf" srcId="{CB4693C5-56E0-4865-B702-E5ABDE15243E}" destId="{9C41A9A7-4A99-4634-A15C-4FC9B98FB2BF}" srcOrd="0" destOrd="0" presId="urn:microsoft.com/office/officeart/2005/8/layout/pyramid2"/>
    <dgm:cxn modelId="{02324AE9-2F4B-4641-9538-0CA635657AE2}" srcId="{D66DEB4E-A2BB-4C72-9348-79A4DF44012A}" destId="{F6F99012-DA0B-49F6-9133-C5D44F97BBFC}" srcOrd="1" destOrd="0" parTransId="{F432A81D-C12A-4144-9984-C32DB75DC234}" sibTransId="{8CEC3FA8-5BD9-4BD5-B8AD-A0AD23D22007}"/>
    <dgm:cxn modelId="{F4A1834A-5A12-477C-A327-36B9DCC4CDF1}" type="presOf" srcId="{D66DEB4E-A2BB-4C72-9348-79A4DF44012A}" destId="{240F7737-74EB-4E36-A876-B172C8C01A47}" srcOrd="0" destOrd="0" presId="urn:microsoft.com/office/officeart/2005/8/layout/pyramid2"/>
    <dgm:cxn modelId="{9A79B448-60D6-4167-9B07-5213D53DCEB0}" type="presOf" srcId="{811A8DE1-38DB-480D-8C25-1B67B8F2415A}" destId="{3C2C37A8-E1FE-4E7F-AA12-980C8A11FFA2}" srcOrd="0" destOrd="0" presId="urn:microsoft.com/office/officeart/2005/8/layout/pyramid2"/>
    <dgm:cxn modelId="{AC5998A8-F439-4C0E-9CD3-5AE84D68942B}" type="presParOf" srcId="{240F7737-74EB-4E36-A876-B172C8C01A47}" destId="{11EA450F-B542-41B8-A26E-54EB9BEA25D2}" srcOrd="0" destOrd="0" presId="urn:microsoft.com/office/officeart/2005/8/layout/pyramid2"/>
    <dgm:cxn modelId="{478EB366-7F8D-4037-A32E-D926C7574BCC}" type="presParOf" srcId="{240F7737-74EB-4E36-A876-B172C8C01A47}" destId="{4725D49D-0BE2-4704-82BC-D199A5CB285B}" srcOrd="1" destOrd="0" presId="urn:microsoft.com/office/officeart/2005/8/layout/pyramid2"/>
    <dgm:cxn modelId="{A19680C4-F2DA-417D-A0F4-124C866542F0}" type="presParOf" srcId="{4725D49D-0BE2-4704-82BC-D199A5CB285B}" destId="{9C41A9A7-4A99-4634-A15C-4FC9B98FB2BF}" srcOrd="0" destOrd="0" presId="urn:microsoft.com/office/officeart/2005/8/layout/pyramid2"/>
    <dgm:cxn modelId="{06856FF4-D732-412C-9825-80A3033A6C65}" type="presParOf" srcId="{4725D49D-0BE2-4704-82BC-D199A5CB285B}" destId="{9F5E0A2A-46B1-4A03-A458-1B3A8FB7BE67}" srcOrd="1" destOrd="0" presId="urn:microsoft.com/office/officeart/2005/8/layout/pyramid2"/>
    <dgm:cxn modelId="{C82B9724-E06E-4A10-AC4B-0595C6DDB251}" type="presParOf" srcId="{4725D49D-0BE2-4704-82BC-D199A5CB285B}" destId="{EC2C315B-91FC-4C67-9E8D-2084FAFF5BB6}" srcOrd="2" destOrd="0" presId="urn:microsoft.com/office/officeart/2005/8/layout/pyramid2"/>
    <dgm:cxn modelId="{198CD468-0AEF-4D9E-B372-539A1B4CCAD2}" type="presParOf" srcId="{4725D49D-0BE2-4704-82BC-D199A5CB285B}" destId="{27AF13C6-C663-4BFE-B53D-E5B958B7DEF0}" srcOrd="3" destOrd="0" presId="urn:microsoft.com/office/officeart/2005/8/layout/pyramid2"/>
    <dgm:cxn modelId="{5C03B0D4-532A-4952-BBFB-5B31D09DCFE4}" type="presParOf" srcId="{4725D49D-0BE2-4704-82BC-D199A5CB285B}" destId="{3EC22D5B-78E8-4544-AEA9-0EF8CD7733F2}" srcOrd="4" destOrd="0" presId="urn:microsoft.com/office/officeart/2005/8/layout/pyramid2"/>
    <dgm:cxn modelId="{20FFAAE3-F2FE-4C26-9858-A7D62DDFD69B}" type="presParOf" srcId="{4725D49D-0BE2-4704-82BC-D199A5CB285B}" destId="{0999C61D-A159-4383-94AA-236D58B15141}" srcOrd="5" destOrd="0" presId="urn:microsoft.com/office/officeart/2005/8/layout/pyramid2"/>
    <dgm:cxn modelId="{7FFE20ED-7303-4046-BBEC-3843023BDA41}" type="presParOf" srcId="{4725D49D-0BE2-4704-82BC-D199A5CB285B}" destId="{3C2C37A8-E1FE-4E7F-AA12-980C8A11FFA2}" srcOrd="6" destOrd="0" presId="urn:microsoft.com/office/officeart/2005/8/layout/pyramid2"/>
    <dgm:cxn modelId="{722EF858-0076-4A2D-8D06-81CE6FAC9BC4}" type="presParOf" srcId="{4725D49D-0BE2-4704-82BC-D199A5CB285B}" destId="{1592AE11-84BD-4E2B-BFDB-C550084904C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9F447-DF8E-44A5-AE4F-B9D0013BC20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0E8D7-0775-44FF-A1E2-6AAF560A5DE2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/>
            <a:t>Kvalita života</a:t>
          </a:r>
          <a:endParaRPr lang="sk-SK" sz="4500" kern="1200" dirty="0"/>
        </a:p>
      </dsp:txBody>
      <dsp:txXfrm>
        <a:off x="987552" y="1193133"/>
        <a:ext cx="2715768" cy="1613001"/>
      </dsp:txXfrm>
    </dsp:sp>
    <dsp:sp modelId="{45A40DBF-9C05-4811-A2D4-72C3A8F4E536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/>
            <a:t>Nekvalite života</a:t>
          </a:r>
          <a:endParaRPr lang="sk-SK" sz="4500" kern="1200" dirty="0"/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B68C7-0C61-46C4-A976-F0D880619C66}">
      <dsp:nvSpPr>
        <dsp:cNvPr id="0" name=""/>
        <dsp:cNvSpPr/>
      </dsp:nvSpPr>
      <dsp:spPr>
        <a:xfrm>
          <a:off x="2654152" y="1994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/>
            <a:t>týranie</a:t>
          </a:r>
          <a:endParaRPr lang="sk-SK" sz="1200" b="1" kern="1200" dirty="0"/>
        </a:p>
      </dsp:txBody>
      <dsp:txXfrm>
        <a:off x="2825848" y="173690"/>
        <a:ext cx="829023" cy="829023"/>
      </dsp:txXfrm>
    </dsp:sp>
    <dsp:sp modelId="{67AF194F-CECE-4C29-B35E-A483261D5BE9}">
      <dsp:nvSpPr>
        <dsp:cNvPr id="0" name=""/>
        <dsp:cNvSpPr/>
      </dsp:nvSpPr>
      <dsp:spPr>
        <a:xfrm rot="1800000">
          <a:off x="3839111" y="825937"/>
          <a:ext cx="311391" cy="395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/>
        </a:p>
      </dsp:txBody>
      <dsp:txXfrm>
        <a:off x="3845369" y="881721"/>
        <a:ext cx="217974" cy="237414"/>
      </dsp:txXfrm>
    </dsp:sp>
    <dsp:sp modelId="{C07547E8-FC46-4577-974B-927CA61DECAE}">
      <dsp:nvSpPr>
        <dsp:cNvPr id="0" name=""/>
        <dsp:cNvSpPr/>
      </dsp:nvSpPr>
      <dsp:spPr>
        <a:xfrm>
          <a:off x="4178310" y="881967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/>
            <a:t>zanedbávanie</a:t>
          </a:r>
          <a:endParaRPr lang="sk-SK" sz="1200" b="1" kern="1200" dirty="0"/>
        </a:p>
      </dsp:txBody>
      <dsp:txXfrm>
        <a:off x="4350006" y="1053663"/>
        <a:ext cx="829023" cy="829023"/>
      </dsp:txXfrm>
    </dsp:sp>
    <dsp:sp modelId="{B7E97B93-10AC-4D50-AFED-0AB16540A4CD}">
      <dsp:nvSpPr>
        <dsp:cNvPr id="0" name=""/>
        <dsp:cNvSpPr/>
      </dsp:nvSpPr>
      <dsp:spPr>
        <a:xfrm rot="5400000">
          <a:off x="4608822" y="2141490"/>
          <a:ext cx="311391" cy="395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/>
        </a:p>
      </dsp:txBody>
      <dsp:txXfrm>
        <a:off x="4655531" y="2173920"/>
        <a:ext cx="217974" cy="237414"/>
      </dsp:txXfrm>
    </dsp:sp>
    <dsp:sp modelId="{45346B36-0439-4719-ACDB-38810EFD3701}">
      <dsp:nvSpPr>
        <dsp:cNvPr id="0" name=""/>
        <dsp:cNvSpPr/>
      </dsp:nvSpPr>
      <dsp:spPr>
        <a:xfrm>
          <a:off x="4178310" y="2641913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/>
            <a:t>zneužívanie</a:t>
          </a:r>
          <a:endParaRPr lang="sk-SK" sz="1200" b="1" kern="1200" dirty="0"/>
        </a:p>
      </dsp:txBody>
      <dsp:txXfrm>
        <a:off x="4350006" y="2813609"/>
        <a:ext cx="829023" cy="829023"/>
      </dsp:txXfrm>
    </dsp:sp>
    <dsp:sp modelId="{2E823EC5-6AB3-4B63-B654-4B0FB586222E}">
      <dsp:nvSpPr>
        <dsp:cNvPr id="0" name=""/>
        <dsp:cNvSpPr/>
      </dsp:nvSpPr>
      <dsp:spPr>
        <a:xfrm rot="9000000">
          <a:off x="3615563" y="3196443"/>
          <a:ext cx="311391" cy="395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/>
        </a:p>
      </dsp:txBody>
      <dsp:txXfrm rot="10800000">
        <a:off x="3702722" y="3252227"/>
        <a:ext cx="217974" cy="237414"/>
      </dsp:txXfrm>
    </dsp:sp>
    <dsp:sp modelId="{9C8D9815-6773-4400-93AC-44B22D040891}">
      <dsp:nvSpPr>
        <dsp:cNvPr id="0" name=""/>
        <dsp:cNvSpPr/>
      </dsp:nvSpPr>
      <dsp:spPr>
        <a:xfrm>
          <a:off x="2654152" y="3521887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/>
            <a:t>domáce násilie</a:t>
          </a:r>
          <a:endParaRPr lang="sk-SK" sz="1200" b="1" kern="1200" dirty="0"/>
        </a:p>
      </dsp:txBody>
      <dsp:txXfrm>
        <a:off x="2825848" y="3693583"/>
        <a:ext cx="829023" cy="829023"/>
      </dsp:txXfrm>
    </dsp:sp>
    <dsp:sp modelId="{2F379B72-DAAB-4669-94D1-B2FCCBFB4C63}">
      <dsp:nvSpPr>
        <dsp:cNvPr id="0" name=""/>
        <dsp:cNvSpPr/>
      </dsp:nvSpPr>
      <dsp:spPr>
        <a:xfrm rot="12600000">
          <a:off x="2330217" y="3474669"/>
          <a:ext cx="311391" cy="395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/>
        </a:p>
      </dsp:txBody>
      <dsp:txXfrm rot="10800000">
        <a:off x="2417376" y="3577161"/>
        <a:ext cx="217974" cy="237414"/>
      </dsp:txXfrm>
    </dsp:sp>
    <dsp:sp modelId="{1CEA5B6C-7D55-4013-A1AD-CF305D2963AC}">
      <dsp:nvSpPr>
        <dsp:cNvPr id="0" name=""/>
        <dsp:cNvSpPr/>
      </dsp:nvSpPr>
      <dsp:spPr>
        <a:xfrm>
          <a:off x="1129993" y="2641913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err="1" smtClean="0"/>
            <a:t>sebapoškodzovanie</a:t>
          </a:r>
          <a:endParaRPr lang="sk-SK" sz="1200" b="1" kern="1200" dirty="0"/>
        </a:p>
      </dsp:txBody>
      <dsp:txXfrm>
        <a:off x="1301689" y="2813609"/>
        <a:ext cx="829023" cy="829023"/>
      </dsp:txXfrm>
    </dsp:sp>
    <dsp:sp modelId="{647262ED-7441-44D7-9B68-A05CD3796D6B}">
      <dsp:nvSpPr>
        <dsp:cNvPr id="0" name=""/>
        <dsp:cNvSpPr/>
      </dsp:nvSpPr>
      <dsp:spPr>
        <a:xfrm rot="16200000">
          <a:off x="1560505" y="2159116"/>
          <a:ext cx="311391" cy="395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/>
        </a:p>
      </dsp:txBody>
      <dsp:txXfrm>
        <a:off x="1607214" y="2284963"/>
        <a:ext cx="217974" cy="237414"/>
      </dsp:txXfrm>
    </dsp:sp>
    <dsp:sp modelId="{A783B3B2-7035-41AA-883D-1382FF3182B1}">
      <dsp:nvSpPr>
        <dsp:cNvPr id="0" name=""/>
        <dsp:cNvSpPr/>
      </dsp:nvSpPr>
      <dsp:spPr>
        <a:xfrm>
          <a:off x="1129993" y="881967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/>
            <a:t>Ubližovanie </a:t>
          </a:r>
          <a:endParaRPr lang="sk-SK" sz="1200" b="1" kern="1200" dirty="0"/>
        </a:p>
      </dsp:txBody>
      <dsp:txXfrm>
        <a:off x="1301689" y="1053663"/>
        <a:ext cx="829023" cy="829023"/>
      </dsp:txXfrm>
    </dsp:sp>
    <dsp:sp modelId="{A0FF70B9-1546-485D-B6B6-22071C0147A4}">
      <dsp:nvSpPr>
        <dsp:cNvPr id="0" name=""/>
        <dsp:cNvSpPr/>
      </dsp:nvSpPr>
      <dsp:spPr>
        <a:xfrm rot="19800000">
          <a:off x="2314952" y="834750"/>
          <a:ext cx="311391" cy="395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700" kern="1200"/>
        </a:p>
      </dsp:txBody>
      <dsp:txXfrm>
        <a:off x="2321210" y="937242"/>
        <a:ext cx="217974" cy="237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A3841-C6D3-4698-B966-DA6117F2DD21}">
      <dsp:nvSpPr>
        <dsp:cNvPr id="0" name=""/>
        <dsp:cNvSpPr/>
      </dsp:nvSpPr>
      <dsp:spPr>
        <a:xfrm>
          <a:off x="3241803" y="2520420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B1F4E-2F98-4DE4-BA60-A63417B13B70}">
      <dsp:nvSpPr>
        <dsp:cNvPr id="0" name=""/>
        <dsp:cNvSpPr/>
      </dsp:nvSpPr>
      <dsp:spPr>
        <a:xfrm>
          <a:off x="3118696" y="2717707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ACBD1-6FDD-4F9B-A4C1-7622D185A06D}">
      <dsp:nvSpPr>
        <dsp:cNvPr id="0" name=""/>
        <dsp:cNvSpPr/>
      </dsp:nvSpPr>
      <dsp:spPr>
        <a:xfrm>
          <a:off x="2971978" y="2888514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34D1D-341B-42FF-9852-F47D20A5D424}">
      <dsp:nvSpPr>
        <dsp:cNvPr id="0" name=""/>
        <dsp:cNvSpPr/>
      </dsp:nvSpPr>
      <dsp:spPr>
        <a:xfrm>
          <a:off x="3147365" y="534878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8CCAE-767A-4ED0-B30D-345C9846438B}">
      <dsp:nvSpPr>
        <dsp:cNvPr id="0" name=""/>
        <dsp:cNvSpPr/>
      </dsp:nvSpPr>
      <dsp:spPr>
        <a:xfrm>
          <a:off x="3335118" y="422995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8435E-5C80-420C-B91B-B6ED009761FC}">
      <dsp:nvSpPr>
        <dsp:cNvPr id="0" name=""/>
        <dsp:cNvSpPr/>
      </dsp:nvSpPr>
      <dsp:spPr>
        <a:xfrm>
          <a:off x="3522309" y="311113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D3F00-639A-4DDF-8CE4-EC59632F0921}">
      <dsp:nvSpPr>
        <dsp:cNvPr id="0" name=""/>
        <dsp:cNvSpPr/>
      </dsp:nvSpPr>
      <dsp:spPr>
        <a:xfrm>
          <a:off x="3709500" y="422995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AEEE9-3C33-4417-9F25-777F15D3107F}">
      <dsp:nvSpPr>
        <dsp:cNvPr id="0" name=""/>
        <dsp:cNvSpPr/>
      </dsp:nvSpPr>
      <dsp:spPr>
        <a:xfrm>
          <a:off x="3897253" y="534878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A6603-070E-4949-8503-87AD922AB592}">
      <dsp:nvSpPr>
        <dsp:cNvPr id="0" name=""/>
        <dsp:cNvSpPr/>
      </dsp:nvSpPr>
      <dsp:spPr>
        <a:xfrm>
          <a:off x="3522309" y="547185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22285-DFB1-4CD2-892D-C5DB0B6B09C3}">
      <dsp:nvSpPr>
        <dsp:cNvPr id="0" name=""/>
        <dsp:cNvSpPr/>
      </dsp:nvSpPr>
      <dsp:spPr>
        <a:xfrm>
          <a:off x="3522309" y="783257"/>
          <a:ext cx="140533" cy="14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4F913-6A62-4782-A142-8B909606C666}">
      <dsp:nvSpPr>
        <dsp:cNvPr id="0" name=""/>
        <dsp:cNvSpPr/>
      </dsp:nvSpPr>
      <dsp:spPr>
        <a:xfrm>
          <a:off x="2378926" y="3401836"/>
          <a:ext cx="3031033" cy="813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56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Zlé zaobchádzanie so seniorom v rodine</a:t>
          </a:r>
          <a:endParaRPr lang="sk-SK" sz="1600" kern="1200" dirty="0"/>
        </a:p>
      </dsp:txBody>
      <dsp:txXfrm>
        <a:off x="2418614" y="3441524"/>
        <a:ext cx="2951657" cy="733637"/>
      </dsp:txXfrm>
    </dsp:sp>
    <dsp:sp modelId="{7F2D2892-C252-4FC8-A034-3CD6E5166AB6}">
      <dsp:nvSpPr>
        <dsp:cNvPr id="0" name=""/>
        <dsp:cNvSpPr/>
      </dsp:nvSpPr>
      <dsp:spPr>
        <a:xfrm>
          <a:off x="1538533" y="2605232"/>
          <a:ext cx="1405338" cy="14052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2289E-5373-4029-AC07-4F726AE12403}">
      <dsp:nvSpPr>
        <dsp:cNvPr id="0" name=""/>
        <dsp:cNvSpPr/>
      </dsp:nvSpPr>
      <dsp:spPr>
        <a:xfrm>
          <a:off x="3660032" y="1811612"/>
          <a:ext cx="3031033" cy="813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56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Zlé zaobchádzanie so seniorom v  opatrovateľských vzťahoch</a:t>
          </a:r>
          <a:endParaRPr lang="sk-SK" sz="1600" kern="1200" dirty="0"/>
        </a:p>
      </dsp:txBody>
      <dsp:txXfrm>
        <a:off x="3699720" y="1851300"/>
        <a:ext cx="2951657" cy="733637"/>
      </dsp:txXfrm>
    </dsp:sp>
    <dsp:sp modelId="{E14386C6-8B83-487E-83F2-99B28BBDF104}">
      <dsp:nvSpPr>
        <dsp:cNvPr id="0" name=""/>
        <dsp:cNvSpPr/>
      </dsp:nvSpPr>
      <dsp:spPr>
        <a:xfrm>
          <a:off x="2819640" y="1015008"/>
          <a:ext cx="1405338" cy="14052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A450F-B542-41B8-A26E-54EB9BEA25D2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1A9A7-4A99-4634-A15C-4FC9B98FB2BF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PZZ v občianskej spoločnosti</a:t>
          </a:r>
          <a:endParaRPr lang="sk-SK" sz="2000" kern="1200" dirty="0"/>
        </a:p>
      </dsp:txBody>
      <dsp:txXfrm>
        <a:off x="3814620" y="492306"/>
        <a:ext cx="2863339" cy="725883"/>
      </dsp:txXfrm>
    </dsp:sp>
    <dsp:sp modelId="{EC2C315B-91FC-4C67-9E8D-2084FAFF5BB6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PZZ v komunite</a:t>
          </a:r>
          <a:endParaRPr lang="sk-SK" sz="2000" kern="1200" dirty="0"/>
        </a:p>
      </dsp:txBody>
      <dsp:txXfrm>
        <a:off x="3814620" y="1397277"/>
        <a:ext cx="2863339" cy="725883"/>
      </dsp:txXfrm>
    </dsp:sp>
    <dsp:sp modelId="{3EC22D5B-78E8-4544-AEA9-0EF8CD7733F2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PZZ v rodine všeobecne</a:t>
          </a:r>
          <a:endParaRPr lang="sk-SK" sz="2000" kern="1200" dirty="0"/>
        </a:p>
      </dsp:txBody>
      <dsp:txXfrm>
        <a:off x="3814620" y="2302249"/>
        <a:ext cx="2863339" cy="725883"/>
      </dsp:txXfrm>
    </dsp:sp>
    <dsp:sp modelId="{3C2C37A8-E1FE-4E7F-AA12-980C8A11FFA2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PZZ v individuálnej rovine </a:t>
          </a:r>
          <a:endParaRPr lang="sk-SK" sz="2000" kern="1200" dirty="0"/>
        </a:p>
      </dsp:txBody>
      <dsp:txXfrm>
        <a:off x="3814620" y="3207221"/>
        <a:ext cx="2863339" cy="725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179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788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86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2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2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23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85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6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3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3128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78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3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54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06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56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74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55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7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6376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74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2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3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08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35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0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04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7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9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600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56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1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64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67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8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35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0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04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7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916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24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56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1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64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67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8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303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18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00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7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210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3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3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7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36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808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25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19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303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184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0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048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768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32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3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7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365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808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25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190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30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1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28808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00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76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32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3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79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365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808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259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19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D01-5FA3-47F9-A79B-CA0C3A30144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700-0943-497F-AD4B-61E3AB9BE6B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3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25119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4E5-1665-4185-8034-D152FA33DC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9A1E-D135-488E-A778-4CF221D5AF7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184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52C2-A51F-4E81-B0D2-EB88A1D539B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DC41-9CD8-4E04-BC5A-FBBE5D11BE0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00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C5-621F-405F-8327-78D71AB767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F31-6C30-4EC6-A5B9-97375B635C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768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7C-8B9A-4203-A1F6-ABB1EB568F8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62C0-65E9-4F9B-BDA7-A06C76B4BF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325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C33B-3977-4164-BF4F-B575CE1FC42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AD3-13D4-462B-8B3B-9FD3FE00F3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35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C326-DD72-4A86-8D75-C488EDE0263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6C6-1AE3-48CF-9D6C-A64A5E3B5C6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79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E598-B1E1-4026-B729-C98400E8FF3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A55-1E3F-4A51-B723-65047B020B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365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EFED-39A3-491B-9EED-2190C66A0E7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E2D-94F7-4E85-B58D-F77B734A79A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80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A69-7FD6-49D1-B591-A5CFC3E4B91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8AB6-C915-47F1-82C7-FD3FB9E29345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259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B3FC-B0F5-4E69-AC9D-3B33EA9B24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84E9-3751-47A8-9269-FDA816B0AC3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1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/>
              <a:pPr>
                <a:defRPr/>
              </a:pPr>
              <a:t>11. 6. 2015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1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9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90CE-67FE-4EA5-8722-88BB5E2BB0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11. 6. 2015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4E62-77AE-4A62-9D56-AE39EAA1509F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Maltreatment</a:t>
            </a:r>
            <a:r>
              <a:rPr lang="sk-SK" b="1" dirty="0"/>
              <a:t> - zlé zaobchádzanie so seniormi </a:t>
            </a:r>
            <a:endParaRPr lang="sk-SK" b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dirty="0" smtClean="0">
                <a:solidFill>
                  <a:schemeClr val="tx1"/>
                </a:solidFill>
              </a:rPr>
              <a:t>prof. PhDr. Beáta Balogová, PhD</a:t>
            </a:r>
            <a:r>
              <a:rPr lang="sk-SK" sz="28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dirty="0" smtClean="0">
                <a:solidFill>
                  <a:schemeClr val="tx1"/>
                </a:solidFill>
              </a:rPr>
              <a:t>Filozofická fakulta </a:t>
            </a:r>
            <a:r>
              <a:rPr lang="sk-SK" sz="2800" dirty="0" smtClean="0">
                <a:solidFill>
                  <a:schemeClr val="tx1"/>
                </a:solidFill>
              </a:rPr>
              <a:t>Prešovskej </a:t>
            </a:r>
            <a:r>
              <a:rPr lang="sk-SK" sz="2800" dirty="0" smtClean="0">
                <a:solidFill>
                  <a:schemeClr val="tx1"/>
                </a:solidFill>
              </a:rPr>
              <a:t>univerzity v Prešove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	</a:t>
            </a:r>
            <a:r>
              <a:rPr lang="pl-PL" sz="3200" dirty="0" smtClean="0"/>
              <a:t>2. Výskum </a:t>
            </a:r>
            <a:r>
              <a:rPr lang="pl-PL" sz="3200" dirty="0"/>
              <a:t>zlého zaobchádzania - rok 2010</a:t>
            </a:r>
            <a:endParaRPr lang="sk-SK" sz="3200" dirty="0" smtClean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5608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1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	</a:t>
            </a:r>
            <a:r>
              <a:rPr lang="pl-PL" sz="3200" dirty="0" smtClean="0"/>
              <a:t>3. Komparácia </a:t>
            </a:r>
            <a:r>
              <a:rPr lang="pl-PL" sz="3200" dirty="0"/>
              <a:t>výskumu z roku 2006 a 2010</a:t>
            </a:r>
            <a:endParaRPr lang="sk-SK" sz="32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4168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3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	</a:t>
            </a:r>
            <a:r>
              <a:rPr lang="pl-PL" sz="3200" dirty="0" smtClean="0"/>
              <a:t>4. Výskum </a:t>
            </a:r>
            <a:r>
              <a:rPr lang="pl-PL" sz="3200" dirty="0"/>
              <a:t>zlého zaobchádzania - rok 2012</a:t>
            </a:r>
            <a:endParaRPr lang="sk-SK" sz="32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3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 </a:t>
            </a:r>
            <a:r>
              <a:rPr lang="pl-PL" sz="3200" dirty="0" smtClean="0"/>
              <a:t>       5. Výskum </a:t>
            </a:r>
            <a:r>
              <a:rPr lang="pl-PL" sz="3200" dirty="0"/>
              <a:t>zlého zaobchádzania - rok 2012</a:t>
            </a:r>
            <a:endParaRPr lang="sk-SK" sz="3200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560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3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Prevencia zlého </a:t>
            </a:r>
            <a:r>
              <a:rPr lang="pl-PL" sz="3200" dirty="0"/>
              <a:t>zaobchádzania </a:t>
            </a:r>
            <a:endParaRPr lang="sk-SK" sz="32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74" y="1958016"/>
            <a:ext cx="2895851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3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Prevencia zlého </a:t>
            </a:r>
            <a:r>
              <a:rPr lang="pl-PL" sz="3200" dirty="0"/>
              <a:t>zaobchádzania </a:t>
            </a:r>
            <a:endParaRPr lang="sk-SK" sz="3200" dirty="0" smtClean="0"/>
          </a:p>
        </p:txBody>
      </p:sp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311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190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</a:t>
            </a:r>
            <a:r>
              <a:rPr lang="sk-SK" dirty="0" smtClean="0"/>
              <a:t>Ďakujem za pozornosť</a:t>
            </a:r>
            <a:endParaRPr lang="sk-SK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8206680" cy="1584175"/>
          </a:xfrm>
        </p:spPr>
        <p:txBody>
          <a:bodyPr/>
          <a:lstStyle/>
          <a:p>
            <a:r>
              <a:rPr lang="sk-SK" sz="3200" dirty="0" smtClean="0"/>
              <a:t>Centrum pre edukáciu a výskum seniorov (CEVS)</a:t>
            </a:r>
            <a:br>
              <a:rPr lang="sk-SK" sz="3200" dirty="0" smtClean="0"/>
            </a:br>
            <a:r>
              <a:rPr lang="sk-SK" sz="3200" dirty="0" smtClean="0"/>
              <a:t>na FF PU v </a:t>
            </a:r>
            <a:r>
              <a:rPr lang="sk-SK" sz="3200" dirty="0"/>
              <a:t>P</a:t>
            </a:r>
            <a:r>
              <a:rPr lang="sk-SK" sz="3200" dirty="0" smtClean="0"/>
              <a:t>rešove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8064896" cy="403244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Cieľom je: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naplnenie </a:t>
            </a:r>
            <a:r>
              <a:rPr lang="sk-SK" sz="2800" dirty="0">
                <a:solidFill>
                  <a:srgbClr val="000000"/>
                </a:solidFill>
                <a:latin typeface="+mj-lt"/>
                <a:ea typeface="Times New Roman"/>
              </a:rPr>
              <a:t>požiadavky rozvoja spoločnosti založenej na vedomostiach, </a:t>
            </a:r>
            <a:endParaRPr lang="sk-SK" sz="28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výmena vedomostí a skúseností </a:t>
            </a:r>
            <a:r>
              <a:rPr lang="sk-SK" sz="2800" dirty="0">
                <a:solidFill>
                  <a:srgbClr val="000000"/>
                </a:solidFill>
                <a:latin typeface="+mj-lt"/>
                <a:ea typeface="Times New Roman"/>
              </a:rPr>
              <a:t>v oblasti vedy a vzdelávania starnutia populácie, </a:t>
            </a:r>
            <a:endParaRPr lang="sk-SK" sz="28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vyplnenie </a:t>
            </a:r>
            <a:r>
              <a:rPr lang="sk-SK" sz="2800" dirty="0">
                <a:solidFill>
                  <a:schemeClr val="tx1"/>
                </a:solidFill>
                <a:latin typeface="+mj-lt"/>
                <a:ea typeface="Times New Roman"/>
              </a:rPr>
              <a:t>existujúcich medzier vo výskume starnutia na Slovensku a v regióne strednej Európy</a:t>
            </a:r>
            <a:r>
              <a:rPr lang="sk-SK" sz="28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sk-SK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5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8206680" cy="1584175"/>
          </a:xfrm>
        </p:spPr>
        <p:txBody>
          <a:bodyPr/>
          <a:lstStyle/>
          <a:p>
            <a:r>
              <a:rPr lang="sk-SK" sz="3200" dirty="0" smtClean="0"/>
              <a:t>Centrum pre edukáciu a výskum seniorov (CEVS)</a:t>
            </a:r>
            <a:br>
              <a:rPr lang="sk-SK" sz="3200" dirty="0" smtClean="0"/>
            </a:br>
            <a:r>
              <a:rPr lang="sk-SK" sz="3200" dirty="0" smtClean="0"/>
              <a:t>na FF PU v </a:t>
            </a:r>
            <a:r>
              <a:rPr lang="sk-SK" sz="3200" dirty="0"/>
              <a:t>P</a:t>
            </a:r>
            <a:r>
              <a:rPr lang="sk-SK" sz="3200" dirty="0" smtClean="0"/>
              <a:t>rešove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8064896" cy="403244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Je podporované: </a:t>
            </a:r>
          </a:p>
          <a:p>
            <a:pPr algn="l" fontAlgn="auto">
              <a:spcAft>
                <a:spcPts val="0"/>
              </a:spcAft>
              <a:defRPr/>
            </a:pPr>
            <a:endParaRPr lang="sk-SK" sz="28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IVPR </a:t>
            </a:r>
            <a:r>
              <a:rPr lang="sk-SK" sz="2800" dirty="0" err="1" smtClean="0">
                <a:solidFill>
                  <a:srgbClr val="000000"/>
                </a:solidFill>
                <a:latin typeface="+mj-lt"/>
                <a:ea typeface="Times New Roman"/>
              </a:rPr>
              <a:t>MPSVaR</a:t>
            </a: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 SR, 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Gerontologickým centrom vo Viedni, 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sk-SK" sz="2800" dirty="0" smtClean="0">
                <a:solidFill>
                  <a:srgbClr val="000000"/>
                </a:solidFill>
                <a:latin typeface="+mj-lt"/>
                <a:ea typeface="Times New Roman"/>
              </a:rPr>
              <a:t>Kanceláriou WHO na Slovensku</a:t>
            </a:r>
            <a:r>
              <a:rPr lang="sk-SK" sz="2800" dirty="0" smtClean="0">
                <a:solidFill>
                  <a:schemeClr val="tx1"/>
                </a:solidFill>
                <a:latin typeface="+mj-lt"/>
                <a:ea typeface="Times New Roman"/>
              </a:rPr>
              <a:t>.</a:t>
            </a:r>
            <a:endParaRPr lang="sk-SK" sz="2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86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Autoevalvácia</a:t>
            </a:r>
            <a:r>
              <a:rPr lang="sk-SK" dirty="0" smtClean="0"/>
              <a:t> skúmania seniorov</a:t>
            </a:r>
          </a:p>
        </p:txBody>
      </p:sp>
      <p:graphicFrame>
        <p:nvGraphicFramePr>
          <p:cNvPr id="2" name="Zástupný symbol obsah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93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3200" dirty="0" smtClean="0"/>
              <a:t>Dôvody skúmania zlého zaobchádzania 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457200" lvl="0" indent="-457200" fontAlgn="auto">
              <a:spcBef>
                <a:spcPts val="456"/>
              </a:spcBef>
              <a:spcAft>
                <a:spcPts val="0"/>
              </a:spcAft>
              <a:buClr>
                <a:srgbClr val="EB641B"/>
              </a:buClr>
              <a:buSzPct val="68000"/>
              <a:buFont typeface="Wingdings 3" pitchFamily="18" charset="2"/>
              <a:buChar char=""/>
              <a:defRPr/>
            </a:pPr>
            <a:r>
              <a:rPr lang="sk-SK" sz="2000" dirty="0" smtClean="0">
                <a:solidFill>
                  <a:prstClr val="black"/>
                </a:solidFill>
                <a:latin typeface="Lucida Sans Unicode"/>
                <a:ea typeface="ＭＳ Ｐゴシック" pitchFamily="34" charset="-128"/>
                <a:sym typeface="Wingdings" pitchFamily="2" charset="2"/>
              </a:rPr>
              <a:t>  </a:t>
            </a:r>
            <a:r>
              <a:rPr lang="sk-SK" sz="2000" b="1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Demografické </a:t>
            </a:r>
            <a:r>
              <a:rPr lang="sk-SK" sz="2000" b="1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zmeny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:                                                                                                  - predlžovanie strednej dĺžky dožitia pri narodení (SR: muži 71r., ženy 79 r.),                                                             	</a:t>
            </a:r>
          </a:p>
          <a:p>
            <a:pPr marL="457200" lvl="0" indent="-457200" fontAlgn="auto">
              <a:spcBef>
                <a:spcPts val="456"/>
              </a:spcBef>
              <a:spcAft>
                <a:spcPts val="0"/>
              </a:spcAft>
              <a:buClr>
                <a:srgbClr val="EB641B"/>
              </a:buClr>
              <a:buSzPct val="68000"/>
              <a:buNone/>
              <a:defRPr/>
            </a:pP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 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  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-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pokles 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pôrodnosti (SR: populačný prírastok 1,2)</a:t>
            </a:r>
          </a:p>
          <a:p>
            <a:pPr marL="514350" lvl="0" indent="-514350" fontAlgn="auto">
              <a:spcBef>
                <a:spcPts val="456"/>
              </a:spcBef>
              <a:spcAft>
                <a:spcPts val="0"/>
              </a:spcAft>
              <a:buClr>
                <a:srgbClr val="EB641B"/>
              </a:buClr>
              <a:buSzPct val="68000"/>
              <a:buFont typeface="Wingdings 3" pitchFamily="18" charset="2"/>
              <a:buChar char=""/>
              <a:defRPr/>
            </a:pP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</a:t>
            </a:r>
            <a:r>
              <a:rPr lang="sk-SK" sz="2000" b="1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Sociálne </a:t>
            </a:r>
            <a:r>
              <a:rPr lang="sk-SK" sz="2000" b="1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zmeny:                                                                                                                              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- znižujúca sa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pripravenosť/ochota 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členov rodiny starať sa odkázaných členov,           </a:t>
            </a:r>
          </a:p>
          <a:p>
            <a:pPr marL="514350" lvl="0" indent="-514350" fontAlgn="auto">
              <a:spcBef>
                <a:spcPts val="456"/>
              </a:spcBef>
              <a:spcAft>
                <a:spcPts val="0"/>
              </a:spcAft>
              <a:buClr>
                <a:srgbClr val="EB641B"/>
              </a:buClr>
              <a:buSzPct val="68000"/>
              <a:buNone/>
              <a:defRPr/>
            </a:pP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	- nedostatočné podmienky pre aktívny 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život, „zdravé starnutie“ ako prevencia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násilia, </a:t>
            </a:r>
          </a:p>
          <a:p>
            <a:pPr marL="514350" lvl="0" indent="-514350" fontAlgn="auto">
              <a:spcBef>
                <a:spcPts val="456"/>
              </a:spcBef>
              <a:spcAft>
                <a:spcPts val="0"/>
              </a:spcAft>
              <a:buClr>
                <a:srgbClr val="EB641B"/>
              </a:buClr>
              <a:buSzPct val="68000"/>
              <a:buNone/>
              <a:defRPr/>
            </a:pP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     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</a:t>
            </a:r>
            <a:r>
              <a:rPr lang="sk-SK" sz="2000" b="1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Etické </a:t>
            </a:r>
            <a:r>
              <a:rPr lang="sk-SK" sz="2000" b="1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dôvody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:</a:t>
            </a:r>
          </a:p>
          <a:p>
            <a:pPr marL="514350" lvl="0" indent="-514350" fontAlgn="auto">
              <a:spcBef>
                <a:spcPts val="456"/>
              </a:spcBef>
              <a:spcAft>
                <a:spcPts val="0"/>
              </a:spcAft>
              <a:buClr>
                <a:srgbClr val="EB641B"/>
              </a:buClr>
              <a:buSzPct val="68000"/>
              <a:buNone/>
              <a:defRPr/>
            </a:pP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   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- 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ľudsko-právna 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agenda (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právo, 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sloboda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, dôstojnosť) - OSN</a:t>
            </a: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, EU,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RE</a:t>
            </a:r>
          </a:p>
          <a:p>
            <a:pPr marL="514350" lvl="0" indent="-514350" fontAlgn="auto">
              <a:spcBef>
                <a:spcPts val="456"/>
              </a:spcBef>
              <a:spcAft>
                <a:spcPts val="0"/>
              </a:spcAft>
              <a:buClr>
                <a:srgbClr val="EB641B"/>
              </a:buClr>
              <a:buSzPct val="68000"/>
              <a:buNone/>
              <a:defRPr/>
            </a:pP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   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-  verejná politika krajiny - rovnosť príležitostí vo vzťahu k seniorom</a:t>
            </a:r>
          </a:p>
          <a:p>
            <a:pPr marL="514350" lvl="0" indent="-514350" fontAlgn="auto">
              <a:spcBef>
                <a:spcPts val="456"/>
              </a:spcBef>
              <a:spcAft>
                <a:spcPts val="0"/>
              </a:spcAft>
              <a:buClr>
                <a:srgbClr val="EB641B"/>
              </a:buClr>
              <a:buSzPct val="68000"/>
              <a:buNone/>
              <a:defRPr/>
            </a:pPr>
            <a:r>
              <a:rPr lang="sk-SK" sz="2000" dirty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sk-SK" sz="2000" dirty="0" smtClean="0">
                <a:solidFill>
                  <a:prstClr val="black"/>
                </a:solidFill>
                <a:latin typeface="+mj-lt"/>
                <a:ea typeface="ＭＳ Ｐゴシック" pitchFamily="34" charset="-128"/>
                <a:sym typeface="Wingdings" pitchFamily="2" charset="2"/>
              </a:rPr>
              <a:t>       - humanizácia hypermodernej spoločnosti 21. storočia </a:t>
            </a:r>
            <a:endParaRPr lang="sk-SK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07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</a:t>
            </a:r>
            <a:r>
              <a:rPr lang="sk-SK" dirty="0" smtClean="0"/>
              <a:t>minológia</a:t>
            </a:r>
            <a:endParaRPr lang="sk-SK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512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 bwMode="auto">
          <a:xfrm>
            <a:off x="395536" y="1876919"/>
            <a:ext cx="3719264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altLang="sk-SK" smtClean="0"/>
          </a:p>
          <a:p>
            <a:endParaRPr lang="sk-SK" altLang="sk-SK" smtClean="0"/>
          </a:p>
        </p:txBody>
      </p:sp>
      <p:sp>
        <p:nvSpPr>
          <p:cNvPr id="2" name="Vývojový diagram: spojnica 1"/>
          <p:cNvSpPr/>
          <p:nvPr/>
        </p:nvSpPr>
        <p:spPr>
          <a:xfrm>
            <a:off x="3995936" y="2852936"/>
            <a:ext cx="2160240" cy="14401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maltreatment</a:t>
            </a:r>
            <a:endParaRPr lang="sk-SK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9105380"/>
              </p:ext>
            </p:extLst>
          </p:nvPr>
        </p:nvGraphicFramePr>
        <p:xfrm>
          <a:off x="1835696" y="1541014"/>
          <a:ext cx="6480720" cy="469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942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/>
              <a:t>Zlé zaobchádzanie ako mnohodimenzionálny systémový fenomén</a:t>
            </a:r>
            <a:br>
              <a:rPr lang="sk-SK" sz="2400" dirty="0"/>
            </a:br>
            <a:endParaRPr lang="sk-SK" sz="2400" dirty="0" smtClean="0"/>
          </a:p>
        </p:txBody>
      </p:sp>
      <p:graphicFrame>
        <p:nvGraphicFramePr>
          <p:cNvPr id="2" name="Zástupný symbol obsah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2037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42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Zlé zaobchádzanie v SR vo výskumoch</a:t>
            </a:r>
            <a:endParaRPr lang="sk-SK" sz="3200" dirty="0" smtClean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lvl="0" eaLnBrk="0" hangingPunct="0"/>
            <a:endParaRPr lang="sk-SK" altLang="sk-SK" sz="1800" i="1" dirty="0" smtClean="0">
              <a:solidFill>
                <a:prstClr val="black"/>
              </a:solidFill>
            </a:endParaRPr>
          </a:p>
          <a:p>
            <a:pPr lvl="0" eaLnBrk="0" hangingPunct="0"/>
            <a:r>
              <a:rPr lang="sk-SK" altLang="sk-SK" sz="1800" b="1" i="1" dirty="0" smtClean="0">
                <a:solidFill>
                  <a:prstClr val="black"/>
                </a:solidFill>
              </a:rPr>
              <a:t>R</a:t>
            </a:r>
            <a:r>
              <a:rPr lang="sk-SK" altLang="sk-SK" sz="1800" b="1" i="1" dirty="0">
                <a:solidFill>
                  <a:prstClr val="black"/>
                </a:solidFill>
              </a:rPr>
              <a:t>. </a:t>
            </a:r>
            <a:r>
              <a:rPr lang="sk-SK" altLang="sk-SK" sz="1800" b="1" i="1" dirty="0" err="1">
                <a:solidFill>
                  <a:prstClr val="black"/>
                </a:solidFill>
              </a:rPr>
              <a:t>Bednárik</a:t>
            </a:r>
            <a:r>
              <a:rPr lang="sk-SK" altLang="sk-SK" sz="1800" b="1" i="1" dirty="0">
                <a:solidFill>
                  <a:prstClr val="black"/>
                </a:solidFill>
              </a:rPr>
              <a:t> (1999, 2004</a:t>
            </a:r>
            <a:r>
              <a:rPr lang="sk-SK" altLang="sk-SK" sz="1800" i="1" dirty="0">
                <a:solidFill>
                  <a:prstClr val="black"/>
                </a:solidFill>
              </a:rPr>
              <a:t>):</a:t>
            </a:r>
          </a:p>
          <a:p>
            <a:pPr lvl="0" eaLnBrk="0" hangingPunct="0">
              <a:buFontTx/>
              <a:buChar char="-"/>
            </a:pPr>
            <a:r>
              <a:rPr lang="sk-SK" altLang="sk-SK" sz="1800" dirty="0">
                <a:solidFill>
                  <a:prstClr val="black"/>
                </a:solidFill>
              </a:rPr>
              <a:t>Cca 1/3 starších respondentov/tok vedela o zlom zaobchádzaní s odkázanou osobou vo svojom okolí </a:t>
            </a:r>
          </a:p>
          <a:p>
            <a:pPr lvl="0" eaLnBrk="0" hangingPunct="0">
              <a:buFontTx/>
              <a:buChar char="-"/>
            </a:pPr>
            <a:r>
              <a:rPr lang="sk-SK" altLang="sk-SK" sz="1800" dirty="0">
                <a:solidFill>
                  <a:prstClr val="black"/>
                </a:solidFill>
              </a:rPr>
              <a:t>30% zo strany mladej generácie, 24% zo strany profesionálov/liek</a:t>
            </a:r>
          </a:p>
          <a:p>
            <a:pPr lvl="0" eaLnBrk="0" hangingPunct="0">
              <a:buFontTx/>
              <a:buChar char="-"/>
            </a:pPr>
            <a:endParaRPr lang="sk-SK" altLang="sk-SK" sz="1800" i="1" dirty="0">
              <a:solidFill>
                <a:prstClr val="black"/>
              </a:solidFill>
            </a:endParaRPr>
          </a:p>
          <a:p>
            <a:pPr lvl="0" eaLnBrk="0" hangingPunct="0"/>
            <a:r>
              <a:rPr lang="sk-SK" altLang="sk-SK" sz="1800" b="1" i="1" dirty="0">
                <a:solidFill>
                  <a:prstClr val="black"/>
                </a:solidFill>
              </a:rPr>
              <a:t>Špeciálny </a:t>
            </a:r>
            <a:r>
              <a:rPr lang="sk-SK" altLang="sk-SK" sz="1800" b="1" i="1" dirty="0" err="1">
                <a:solidFill>
                  <a:prstClr val="black"/>
                </a:solidFill>
              </a:rPr>
              <a:t>Eurobarometer</a:t>
            </a:r>
            <a:r>
              <a:rPr lang="sk-SK" altLang="sk-SK" sz="1800" b="1" i="1" dirty="0">
                <a:solidFill>
                  <a:prstClr val="black"/>
                </a:solidFill>
              </a:rPr>
              <a:t> (2007): </a:t>
            </a:r>
          </a:p>
          <a:p>
            <a:pPr lvl="0" eaLnBrk="0" hangingPunct="0">
              <a:buFontTx/>
              <a:buChar char="-"/>
            </a:pPr>
            <a:r>
              <a:rPr lang="sk-SK" altLang="sk-SK" sz="1800" dirty="0">
                <a:solidFill>
                  <a:prstClr val="black"/>
                </a:solidFill>
              </a:rPr>
              <a:t>Rozsah zlého zaobchádzania s odkázanými staršími ľuďmi v SR – 36%</a:t>
            </a:r>
          </a:p>
          <a:p>
            <a:pPr lvl="0" eaLnBrk="0" hangingPunct="0">
              <a:buFontTx/>
              <a:buChar char="-"/>
            </a:pPr>
            <a:r>
              <a:rPr lang="sk-SK" altLang="sk-SK" sz="1800" dirty="0">
                <a:solidFill>
                  <a:prstClr val="black"/>
                </a:solidFill>
              </a:rPr>
              <a:t>55% zlé zaobchádzanie blízkymi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064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	</a:t>
            </a:r>
            <a:r>
              <a:rPr lang="pl-PL" sz="3200" dirty="0" smtClean="0"/>
              <a:t>1. Výskum </a:t>
            </a:r>
            <a:r>
              <a:rPr lang="pl-PL" sz="3200" dirty="0"/>
              <a:t>zlého zaobchádzania - rok 2006</a:t>
            </a:r>
            <a:endParaRPr lang="sk-SK" sz="32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3448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645653"/>
      </p:ext>
    </p:extLst>
  </p:cSld>
  <p:clrMapOvr>
    <a:masterClrMapping/>
  </p:clrMapOvr>
</p:sld>
</file>

<file path=ppt/theme/theme1.xml><?xml version="1.0" encoding="utf-8"?>
<a:theme xmlns:a="http://schemas.openxmlformats.org/drawingml/2006/main" name="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Pozvanka CEV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Pozvanka CEVS 1</Template>
  <TotalTime>118</TotalTime>
  <Words>208</Words>
  <Application>Microsoft Office PowerPoint</Application>
  <PresentationFormat>Prezentácia na obrazovke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9</vt:i4>
      </vt:variant>
      <vt:variant>
        <vt:lpstr>Nadpisy snímok</vt:lpstr>
      </vt:variant>
      <vt:variant>
        <vt:i4>16</vt:i4>
      </vt:variant>
    </vt:vector>
  </HeadingPairs>
  <TitlesOfParts>
    <vt:vector size="25" baseType="lpstr">
      <vt:lpstr>Pozvanka CEVS 1</vt:lpstr>
      <vt:lpstr>1_Pozvanka CEVS 1</vt:lpstr>
      <vt:lpstr>2_Pozvanka CEVS 1</vt:lpstr>
      <vt:lpstr>3_Pozvanka CEVS 1</vt:lpstr>
      <vt:lpstr>4_Pozvanka CEVS 1</vt:lpstr>
      <vt:lpstr>5_Pozvanka CEVS 1</vt:lpstr>
      <vt:lpstr>6_Pozvanka CEVS 1</vt:lpstr>
      <vt:lpstr>7_Pozvanka CEVS 1</vt:lpstr>
      <vt:lpstr>8_Pozvanka CEVS 1</vt:lpstr>
      <vt:lpstr>Maltreatment - zlé zaobchádzanie so seniormi </vt:lpstr>
      <vt:lpstr>Centrum pre edukáciu a výskum seniorov (CEVS) na FF PU v Prešove</vt:lpstr>
      <vt:lpstr>Centrum pre edukáciu a výskum seniorov (CEVS) na FF PU v Prešove</vt:lpstr>
      <vt:lpstr>Autoevalvácia skúmania seniorov</vt:lpstr>
      <vt:lpstr>Dôvody skúmania zlého zaobchádzania </vt:lpstr>
      <vt:lpstr>Terminológia</vt:lpstr>
      <vt:lpstr>Zlé zaobchádzanie ako mnohodimenzionálny systémový fenomén </vt:lpstr>
      <vt:lpstr>Zlé zaobchádzanie v SR vo výskumoch</vt:lpstr>
      <vt:lpstr> 1. Výskum zlého zaobchádzania - rok 2006</vt:lpstr>
      <vt:lpstr> 2. Výskum zlého zaobchádzania - rok 2010</vt:lpstr>
      <vt:lpstr> 3. Komparácia výskumu z roku 2006 a 2010</vt:lpstr>
      <vt:lpstr> 4. Výskum zlého zaobchádzania - rok 2012</vt:lpstr>
      <vt:lpstr>        5. Výskum zlého zaobchádzania - rok 2012</vt:lpstr>
      <vt:lpstr>Prevencia zlého zaobchádzania </vt:lpstr>
      <vt:lpstr>Prevencia zlého zaobchádzania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pouzivatel</dc:creator>
  <cp:lastModifiedBy>pouzivatel</cp:lastModifiedBy>
  <cp:revision>16</cp:revision>
  <dcterms:created xsi:type="dcterms:W3CDTF">2015-06-11T07:12:02Z</dcterms:created>
  <dcterms:modified xsi:type="dcterms:W3CDTF">2015-06-11T19:27:57Z</dcterms:modified>
</cp:coreProperties>
</file>